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13FD039-2581-43A2-9C5C-51FEC3B9CD6C}" type="datetimeFigureOut">
              <a:rPr lang="en-US" smtClean="0"/>
              <a:t>3/24/2020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D4DC290-553D-4F0E-9169-8759883F664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3FD039-2581-43A2-9C5C-51FEC3B9CD6C}"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4DC290-553D-4F0E-9169-8759883F664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3FD039-2581-43A2-9C5C-51FEC3B9CD6C}"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4DC290-553D-4F0E-9169-8759883F664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3FD039-2581-43A2-9C5C-51FEC3B9CD6C}"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4DC290-553D-4F0E-9169-8759883F664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13FD039-2581-43A2-9C5C-51FEC3B9CD6C}"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4DC290-553D-4F0E-9169-8759883F664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13FD039-2581-43A2-9C5C-51FEC3B9CD6C}"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4DC290-553D-4F0E-9169-8759883F664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13FD039-2581-43A2-9C5C-51FEC3B9CD6C}" type="datetimeFigureOut">
              <a:rPr lang="en-US" smtClean="0"/>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4DC290-553D-4F0E-9169-8759883F664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13FD039-2581-43A2-9C5C-51FEC3B9CD6C}" type="datetimeFigureOut">
              <a:rPr lang="en-US" smtClean="0"/>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4DC290-553D-4F0E-9169-8759883F664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FD039-2581-43A2-9C5C-51FEC3B9CD6C}" type="datetimeFigureOut">
              <a:rPr lang="en-US" smtClean="0"/>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4DC290-553D-4F0E-9169-8759883F664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13FD039-2581-43A2-9C5C-51FEC3B9CD6C}"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4DC290-553D-4F0E-9169-8759883F664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13FD039-2581-43A2-9C5C-51FEC3B9CD6C}"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D4DC290-553D-4F0E-9169-8759883F664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13FD039-2581-43A2-9C5C-51FEC3B9CD6C}" type="datetimeFigureOut">
              <a:rPr lang="en-US" smtClean="0"/>
              <a:t>3/24/2020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D4DC290-553D-4F0E-9169-8759883F664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mk-MK" dirty="0" smtClean="0"/>
              <a:t>Настанување и развој на психата</a:t>
            </a:r>
            <a:endParaRPr lang="en-US" dirty="0"/>
          </a:p>
        </p:txBody>
      </p:sp>
      <p:sp>
        <p:nvSpPr>
          <p:cNvPr id="3" name="Subtitle 2"/>
          <p:cNvSpPr>
            <a:spLocks noGrp="1"/>
          </p:cNvSpPr>
          <p:nvPr>
            <p:ph type="subTitle" idx="1"/>
          </p:nvPr>
        </p:nvSpPr>
        <p:spPr/>
        <p:txBody>
          <a:bodyPr/>
          <a:lstStyle/>
          <a:p>
            <a:r>
              <a:rPr lang="mk-MK" dirty="0" smtClean="0"/>
              <a:t>Злата Петровска</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mk-MK" sz="3600" dirty="0" smtClean="0"/>
              <a:t>Настанување и развој на психата</a:t>
            </a:r>
            <a:endParaRPr lang="en-US" sz="3600" dirty="0"/>
          </a:p>
        </p:txBody>
      </p:sp>
      <p:sp>
        <p:nvSpPr>
          <p:cNvPr id="3" name="Content Placeholder 2"/>
          <p:cNvSpPr>
            <a:spLocks noGrp="1"/>
          </p:cNvSpPr>
          <p:nvPr>
            <p:ph idx="1"/>
          </p:nvPr>
        </p:nvSpPr>
        <p:spPr/>
        <p:txBody>
          <a:bodyPr>
            <a:normAutofit lnSpcReduction="10000"/>
          </a:bodyPr>
          <a:lstStyle/>
          <a:p>
            <a:r>
              <a:rPr lang="mk-MK" sz="2000" dirty="0" smtClean="0"/>
              <a:t>Настанувањето и развојот на психата тесно е поврзана со настанувањето и развојот на нервниот систем  кај живите организми.Најпростите организми микроорганизмите не поседуваат психа.Низ еволуцијата на животните развојот на психата се појавуваат неједноставни облици на однрсување  како</a:t>
            </a:r>
          </a:p>
          <a:p>
            <a:r>
              <a:rPr lang="mk-MK" sz="2000" dirty="0" smtClean="0"/>
              <a:t>Инстикти,навики и интелектуално однесување.Инстиктите се наследни биолошки и несвесеи начин на однесување.Стадиумот на инстикт преставува наједноставен стадиум на психичка реакција наречен стадиум на Осетна психа.</a:t>
            </a:r>
          </a:p>
          <a:p>
            <a:r>
              <a:rPr lang="mk-MK" sz="2000" dirty="0" smtClean="0"/>
              <a:t>Навиките се јавуваат кај посложените животински видови (цицачите).Тие се изградуваат во текот на животот на единката како резултат на нејзиното искуство ,и активноста на единкатс.Навиките се стекнуваат особено со Активноста на човекот.Овој стадиум се нарекува стадиум на перцептивна психа.</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k-MK" sz="3600" dirty="0" smtClean="0"/>
              <a:t>Настанување и развој на психата</a:t>
            </a:r>
            <a:endParaRPr lang="en-US" sz="3600" dirty="0"/>
          </a:p>
        </p:txBody>
      </p:sp>
      <p:sp>
        <p:nvSpPr>
          <p:cNvPr id="3" name="Content Placeholder 2"/>
          <p:cNvSpPr>
            <a:spLocks noGrp="1"/>
          </p:cNvSpPr>
          <p:nvPr>
            <p:ph idx="1"/>
          </p:nvPr>
        </p:nvSpPr>
        <p:spPr/>
        <p:txBody>
          <a:bodyPr>
            <a:normAutofit fontScale="92500" lnSpcReduction="20000"/>
          </a:bodyPr>
          <a:lstStyle/>
          <a:p>
            <a:r>
              <a:rPr lang="mk-MK" sz="2200" dirty="0" smtClean="0"/>
              <a:t>Интелектуално однесување е највисока форма на развојот на психичкиот живот.Се јавува кај најсложените животински видови како кај антропоидните мајмуни и кај човекот.Преставува способност за Увидување ,уочување  на односите меѓу предметите и појавите и за снаоѓање во нови ситуации.Кога постои способност за увидување психичката реакција е на стадиум на Мислење.</a:t>
            </a:r>
          </a:p>
          <a:p>
            <a:r>
              <a:rPr lang="mk-MK" sz="2200" dirty="0" smtClean="0"/>
              <a:t>За разлика од животните кои исто така поседуваат психички живот човекот го развил својот највисок степен-С В Е С Т</a:t>
            </a:r>
            <a:r>
              <a:rPr lang="mk-MK" sz="2200" dirty="0" smtClean="0"/>
              <a:t>. </a:t>
            </a:r>
          </a:p>
          <a:p>
            <a:r>
              <a:rPr lang="mk-MK" sz="2200" dirty="0" smtClean="0"/>
              <a:t>Психичкиот развој на човекот може да се набљудува филогенетски и онтогенетаски </a:t>
            </a:r>
          </a:p>
          <a:p>
            <a:r>
              <a:rPr lang="mk-MK" sz="2200" dirty="0" smtClean="0"/>
              <a:t>-Филогенетски го означува развојот на човековит вид воопшто </a:t>
            </a:r>
          </a:p>
          <a:p>
            <a:r>
              <a:rPr lang="mk-MK" sz="2200" dirty="0" smtClean="0"/>
              <a:t>-Онтогенетски  развојот на единката од нејзиното раѓње па се до смрт, </a:t>
            </a:r>
          </a:p>
          <a:p>
            <a:r>
              <a:rPr lang="mk-MK" sz="2200" dirty="0" smtClean="0"/>
              <a:t>-Наследство,средина и активноста на единката дејствуваат како врз филогенетски така и врз онтогенетскиот развој.</a:t>
            </a:r>
            <a:endParaRPr lang="en-US" sz="2200"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189</TotalTime>
  <Words>244</Words>
  <Application>Microsoft Office PowerPoint</Application>
  <PresentationFormat>On-screen Show (4:3)</PresentationFormat>
  <Paragraphs>13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Flow</vt:lpstr>
      <vt:lpstr>Настанување и развој на психата</vt:lpstr>
      <vt:lpstr>Настанување и развој на психата</vt:lpstr>
      <vt:lpstr>Настанување и развој на психата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19</cp:revision>
  <dcterms:created xsi:type="dcterms:W3CDTF">2020-03-24T12:42:44Z</dcterms:created>
  <dcterms:modified xsi:type="dcterms:W3CDTF">2020-03-24T15:51:51Z</dcterms:modified>
</cp:coreProperties>
</file>