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C2046D-F049-464D-8099-2A795F19358F}" type="datetimeFigureOut">
              <a:rPr lang="en-US" smtClean="0"/>
              <a:t>3/24/2020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E1CD494-249E-4696-90DF-EB94C222997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C2046D-F049-464D-8099-2A795F19358F}"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C2046D-F049-464D-8099-2A795F19358F}"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C2046D-F049-464D-8099-2A795F19358F}"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C2046D-F049-464D-8099-2A795F19358F}"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CD494-249E-4696-90DF-EB94C222997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C2046D-F049-464D-8099-2A795F19358F}"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C2046D-F049-464D-8099-2A795F19358F}"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C2046D-F049-464D-8099-2A795F19358F}"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2046D-F049-464D-8099-2A795F19358F}"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C2046D-F049-464D-8099-2A795F19358F}"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CD494-249E-4696-90DF-EB94C22299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C2046D-F049-464D-8099-2A795F19358F}"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E1CD494-249E-4696-90DF-EB94C222997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C2046D-F049-464D-8099-2A795F19358F}" type="datetimeFigureOut">
              <a:rPr lang="en-US" smtClean="0"/>
              <a:t>3/24/2020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E1CD494-249E-4696-90DF-EB94C222997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mk-MK" sz="3600" dirty="0" smtClean="0"/>
              <a:t>Сон и спиење</a:t>
            </a:r>
            <a:endParaRPr lang="en-US" sz="3600" dirty="0"/>
          </a:p>
        </p:txBody>
      </p:sp>
      <p:sp>
        <p:nvSpPr>
          <p:cNvPr id="3" name="Subtitle 2"/>
          <p:cNvSpPr>
            <a:spLocks noGrp="1"/>
          </p:cNvSpPr>
          <p:nvPr>
            <p:ph type="subTitle" idx="1"/>
          </p:nvPr>
        </p:nvSpPr>
        <p:spPr/>
        <p:txBody>
          <a:bodyPr/>
          <a:lstStyle/>
          <a:p>
            <a:r>
              <a:rPr lang="mk-MK" dirty="0" smtClean="0"/>
              <a:t>Злата Петровска</a:t>
            </a:r>
            <a:endParaRPr lang="en-US"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k-MK" sz="3200" dirty="0" smtClean="0"/>
              <a:t>Сон и спиење</a:t>
            </a:r>
            <a:endParaRPr lang="en-US" sz="3200" dirty="0"/>
          </a:p>
        </p:txBody>
      </p:sp>
      <p:sp>
        <p:nvSpPr>
          <p:cNvPr id="3" name="Content Placeholder 2"/>
          <p:cNvSpPr>
            <a:spLocks noGrp="1"/>
          </p:cNvSpPr>
          <p:nvPr>
            <p:ph idx="1"/>
          </p:nvPr>
        </p:nvSpPr>
        <p:spPr/>
        <p:txBody>
          <a:bodyPr>
            <a:normAutofit fontScale="92500" lnSpcReduction="20000"/>
          </a:bodyPr>
          <a:lstStyle/>
          <a:p>
            <a:r>
              <a:rPr lang="mk-MK" sz="2000" dirty="0" smtClean="0"/>
              <a:t>Порано се мислеше дека кога човек спие е целосно неактивен и без свест.</a:t>
            </a:r>
          </a:p>
          <a:p>
            <a:r>
              <a:rPr lang="mk-MK" sz="2000" dirty="0" smtClean="0"/>
              <a:t>-Денес се знае дека тоа не е точно.</a:t>
            </a:r>
          </a:p>
          <a:p>
            <a:r>
              <a:rPr lang="mk-MK" sz="2000" dirty="0" smtClean="0"/>
              <a:t>Спиењето преставува состојба на многу сложена активност и изменета свесност, на бмимавање, чуствување, помнење ,учење.</a:t>
            </a:r>
          </a:p>
          <a:p>
            <a:r>
              <a:rPr lang="mk-MK" sz="2000" dirty="0" smtClean="0"/>
              <a:t>Промените на свеста што се одвиваат за време на спиењето многу помагаат за разбирање на состојбите на свеста и за  време кога човекот е буден.</a:t>
            </a:r>
          </a:p>
          <a:p>
            <a:r>
              <a:rPr lang="mk-MK" sz="2000" dirty="0" smtClean="0"/>
              <a:t>Секој човек има пореба од сон. Децата од 3 годишна возраст спијат и до 16 часа ,на 5 год. Возраст спијат околу 11 часа, додека возрасните околу 8 часа.Старите луѓе спијат спијат просечно околу 6 часа и спијат без фаза на најдлабок сон.Кога подолго време не спие ,кај човекот доаѓа до промени  во негово однесување како чувство на замор ,главоболка, промени во однесувањето, концентрацијата, губење на меморијата ,а во узвесни случаи се јавуваат параноидни идеи  халуцинации.Во овие ситуации доаѓа до абнормалности во електричната активност на мозокот.</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Сон и спиење</a:t>
            </a:r>
            <a:endParaRPr lang="en-US" dirty="0"/>
          </a:p>
        </p:txBody>
      </p:sp>
      <p:sp>
        <p:nvSpPr>
          <p:cNvPr id="3" name="Content Placeholder 2"/>
          <p:cNvSpPr>
            <a:spLocks noGrp="1"/>
          </p:cNvSpPr>
          <p:nvPr>
            <p:ph idx="1"/>
          </p:nvPr>
        </p:nvSpPr>
        <p:spPr/>
        <p:txBody>
          <a:bodyPr>
            <a:normAutofit/>
          </a:bodyPr>
          <a:lstStyle/>
          <a:p>
            <a:r>
              <a:rPr lang="mk-MK" sz="2000" dirty="0" smtClean="0"/>
              <a:t>Многуцесто во спиењето луѓето сонуваат.Во соништата нема реалност и логика, се губи чувството  за време и простор и се рушат моралните норми.</a:t>
            </a:r>
          </a:p>
          <a:p>
            <a:r>
              <a:rPr lang="mk-MK" sz="2000" dirty="0" smtClean="0"/>
              <a:t>Испитувањата покажуваат дека се сонува во РЕМ фазата на спиењето и дека дека сонувањето е одраз на мозокот.Содрѓината на сонот не е случајна .Споре Фројд кој вели –СЕКОЈ СОН ПОКРАЈ ТОА ШТО ИМА СВОЕ ОТКРИЕНО ИМА И ПРИКРИЕНО ЗНАЧЕЊЕ.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Сон и спиење</a:t>
            </a:r>
            <a:endParaRPr lang="en-US" dirty="0"/>
          </a:p>
        </p:txBody>
      </p:sp>
      <p:sp>
        <p:nvSpPr>
          <p:cNvPr id="3" name="Content Placeholder 2"/>
          <p:cNvSpPr>
            <a:spLocks noGrp="1"/>
          </p:cNvSpPr>
          <p:nvPr>
            <p:ph idx="1"/>
          </p:nvPr>
        </p:nvSpPr>
        <p:spPr/>
        <p:txBody>
          <a:bodyPr>
            <a:normAutofit/>
          </a:bodyPr>
          <a:lstStyle/>
          <a:p>
            <a:r>
              <a:rPr lang="mk-MK" sz="2000" dirty="0" smtClean="0"/>
              <a:t>Прикриено значење е она што на прв поглед не е видливо, а што од психолошки аспект е важно.Според Фројд тоа ги открива човековите несвесни идеи и желби што човекот ги потиснал и што не смее да ги задоволи поради општествени забрани.Додека Фројд тврдеше дека симболите на соништата ги одразуваат конфликтите од минатото ,Јунг сметаше дека тие го одразуваат сегашниот живот.</a:t>
            </a:r>
          </a:p>
          <a:p>
            <a:r>
              <a:rPr lang="mk-MK" sz="2000" dirty="0" smtClean="0"/>
              <a:t> </a:t>
            </a:r>
            <a:r>
              <a:rPr lang="mk-MK" sz="2000" dirty="0" smtClean="0"/>
              <a:t>Заклучок –Според Јунг симболите во соништата го означуваат  она  што ЧОВЕКОТ   БИ  МОЖЕЛ   ДА БИДЕ, а според Фројд ОНА ТО  ЧОВЕКОТ   Е.</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336</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Сон и спиење</vt:lpstr>
      <vt:lpstr>Сон и спиење</vt:lpstr>
      <vt:lpstr>Сон и спиење</vt:lpstr>
      <vt:lpstr>Сон и спиење</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Сон и спиење</dc:title>
  <dc:creator>Windows User</dc:creator>
  <cp:lastModifiedBy>Windows User</cp:lastModifiedBy>
  <cp:revision>9</cp:revision>
  <dcterms:created xsi:type="dcterms:W3CDTF">2020-03-24T11:18:23Z</dcterms:created>
  <dcterms:modified xsi:type="dcterms:W3CDTF">2020-03-24T12:42:22Z</dcterms:modified>
</cp:coreProperties>
</file>