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EEEC303-85AC-465D-ABD0-A879B4A4623D}" type="datetimeFigureOut">
              <a:rPr lang="en-US" smtClean="0"/>
              <a:t>4/11/2020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880828A-D315-4422-81C5-F8F4421BC9D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EEC303-85AC-465D-ABD0-A879B4A4623D}" type="datetimeFigureOut">
              <a:rPr lang="en-US" smtClean="0"/>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0828A-D315-4422-81C5-F8F4421BC9D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EEC303-85AC-465D-ABD0-A879B4A4623D}" type="datetimeFigureOut">
              <a:rPr lang="en-US" smtClean="0"/>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0828A-D315-4422-81C5-F8F4421BC9D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EEC303-85AC-465D-ABD0-A879B4A4623D}" type="datetimeFigureOut">
              <a:rPr lang="en-US" smtClean="0"/>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0828A-D315-4422-81C5-F8F4421BC9D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EEEC303-85AC-465D-ABD0-A879B4A4623D}" type="datetimeFigureOut">
              <a:rPr lang="en-US" smtClean="0"/>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0828A-D315-4422-81C5-F8F4421BC9D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EEEC303-85AC-465D-ABD0-A879B4A4623D}" type="datetimeFigureOut">
              <a:rPr lang="en-US" smtClean="0"/>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0828A-D315-4422-81C5-F8F4421BC9D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EEEC303-85AC-465D-ABD0-A879B4A4623D}" type="datetimeFigureOut">
              <a:rPr lang="en-US" smtClean="0"/>
              <a:t>4/11/2020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80828A-D315-4422-81C5-F8F4421BC9D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EEEC303-85AC-465D-ABD0-A879B4A4623D}" type="datetimeFigureOut">
              <a:rPr lang="en-US" smtClean="0"/>
              <a:t>4/11/2020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80828A-D315-4422-81C5-F8F4421BC9D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EC303-85AC-465D-ABD0-A879B4A4623D}" type="datetimeFigureOut">
              <a:rPr lang="en-US" smtClean="0"/>
              <a:t>4/11/2020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80828A-D315-4422-81C5-F8F4421BC9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EEEC303-85AC-465D-ABD0-A879B4A4623D}" type="datetimeFigureOut">
              <a:rPr lang="en-US" smtClean="0"/>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0828A-D315-4422-81C5-F8F4421BC9D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EEEC303-85AC-465D-ABD0-A879B4A4623D}" type="datetimeFigureOut">
              <a:rPr lang="en-US" smtClean="0"/>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880828A-D315-4422-81C5-F8F4421BC9DB}"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EEEC303-85AC-465D-ABD0-A879B4A4623D}" type="datetimeFigureOut">
              <a:rPr lang="en-US" smtClean="0"/>
              <a:t>4/11/2020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880828A-D315-4422-81C5-F8F4421BC9DB}"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mk-MK" dirty="0" smtClean="0"/>
              <a:t>Интересирања</a:t>
            </a:r>
            <a:endParaRPr lang="en-US" dirty="0"/>
          </a:p>
        </p:txBody>
      </p:sp>
      <p:sp>
        <p:nvSpPr>
          <p:cNvPr id="3" name="Subtitle 2"/>
          <p:cNvSpPr>
            <a:spLocks noGrp="1"/>
          </p:cNvSpPr>
          <p:nvPr>
            <p:ph type="subTitle" idx="1"/>
          </p:nvPr>
        </p:nvSpPr>
        <p:spPr/>
        <p:txBody>
          <a:bodyPr/>
          <a:lstStyle/>
          <a:p>
            <a:r>
              <a:rPr lang="mk-MK" smtClean="0"/>
              <a:t>Злата Петровска</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smtClean="0"/>
              <a:t>Интересирања</a:t>
            </a:r>
            <a:endParaRPr lang="en-US" dirty="0"/>
          </a:p>
        </p:txBody>
      </p:sp>
      <p:sp>
        <p:nvSpPr>
          <p:cNvPr id="3" name="Content Placeholder 2"/>
          <p:cNvSpPr>
            <a:spLocks noGrp="1"/>
          </p:cNvSpPr>
          <p:nvPr>
            <p:ph idx="1"/>
          </p:nvPr>
        </p:nvSpPr>
        <p:spPr/>
        <p:txBody>
          <a:bodyPr>
            <a:normAutofit fontScale="77500" lnSpcReduction="20000"/>
          </a:bodyPr>
          <a:lstStyle/>
          <a:p>
            <a:r>
              <a:rPr lang="mk-MK" dirty="0" smtClean="0"/>
              <a:t>Интересирањето претставува позитивна насоченост на човекоткон некоја активност , предмет или појава.Интересирањата на човекот не се стабилни дадени еднаш за секогаш.Тие се развиваат и менуваат во практичната дејност на човекот.Особено се промемливи во периодет на младоста.Интересирањата можат да бидатод повеќе различни видови-Активни кога човекотсамиот е ангажиран во активноста во која ја изведува(кон музика свири некој инструмент или ја слуша ).Широко интересирање е она што се однесува на поголем број разнородни појави ,а тесно е она што се однесува на една точно определена активност.</a:t>
            </a:r>
          </a:p>
          <a:p>
            <a:r>
              <a:rPr lang="mk-MK" dirty="0" smtClean="0"/>
              <a:t>Интересирањата можат да се делат на Професионални што се поврзани со работата што ја работи човекот (неговата професија) непрофесионални оние што не се поврзани со неговата професија  како дополнително хоби да се интересира за уметност спорт ,литература .</a:t>
            </a:r>
          </a:p>
          <a:p>
            <a:r>
              <a:rPr lang="mk-MK" dirty="0" smtClean="0"/>
              <a:t>Сестрано развиена личност  поседува не само професионалини туку и голем број непрофесионални интересирања.</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145</Words>
  <Application>Microsoft Office PowerPoint</Application>
  <PresentationFormat>On-screen Show (4:3)</PresentationFormat>
  <Paragraphs>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Интересирања</vt:lpstr>
      <vt:lpstr>Интересирања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Интересирања</dc:title>
  <dc:creator>Windows User</dc:creator>
  <cp:lastModifiedBy>Windows User</cp:lastModifiedBy>
  <cp:revision>1</cp:revision>
  <dcterms:created xsi:type="dcterms:W3CDTF">2020-04-11T15:18:03Z</dcterms:created>
  <dcterms:modified xsi:type="dcterms:W3CDTF">2020-04-11T15:19:12Z</dcterms:modified>
</cp:coreProperties>
</file>