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3/30/2020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3/30/2020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3/30/2020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3/30/2020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3/30/2020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3/30/2020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PSIKOTERAPIA 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dirty="0" smtClean="0"/>
              <a:t>Si </a:t>
            </a:r>
            <a:r>
              <a:rPr lang="en-US" dirty="0" err="1" smtClean="0"/>
              <a:t>ndihmë</a:t>
            </a:r>
            <a:r>
              <a:rPr lang="en-US" dirty="0" smtClean="0"/>
              <a:t>  </a:t>
            </a:r>
            <a:r>
              <a:rPr lang="en-US" dirty="0" err="1" smtClean="0"/>
              <a:t>më</a:t>
            </a:r>
            <a:r>
              <a:rPr lang="en-US" dirty="0" smtClean="0"/>
              <a:t> e </a:t>
            </a:r>
            <a:r>
              <a:rPr lang="en-US" dirty="0" err="1" smtClean="0"/>
              <a:t>suksesshme</a:t>
            </a:r>
            <a:r>
              <a:rPr lang="en-US" dirty="0" smtClean="0"/>
              <a:t> </a:t>
            </a:r>
            <a:r>
              <a:rPr lang="en-US" dirty="0" err="1" smtClean="0"/>
              <a:t>për</a:t>
            </a:r>
            <a:r>
              <a:rPr lang="en-US" dirty="0" smtClean="0"/>
              <a:t> </a:t>
            </a:r>
            <a:r>
              <a:rPr lang="en-US" dirty="0" err="1" smtClean="0"/>
              <a:t>individin</a:t>
            </a:r>
            <a:r>
              <a:rPr lang="en-US" dirty="0" smtClean="0"/>
              <a:t> </a:t>
            </a:r>
            <a:r>
              <a:rPr lang="en-US" dirty="0" err="1" smtClean="0"/>
              <a:t>neurotik</a:t>
            </a:r>
            <a:r>
              <a:rPr lang="en-US" dirty="0" smtClean="0"/>
              <a:t> </a:t>
            </a:r>
            <a:r>
              <a:rPr lang="en-US" dirty="0" err="1" smtClean="0"/>
              <a:t>praktikohet</a:t>
            </a:r>
            <a:r>
              <a:rPr lang="en-US" dirty="0" smtClean="0"/>
              <a:t> </a:t>
            </a:r>
            <a:r>
              <a:rPr lang="en-US" dirty="0" err="1" smtClean="0"/>
              <a:t>psikoterapia</a:t>
            </a:r>
            <a:r>
              <a:rPr lang="en-US" dirty="0" smtClean="0"/>
              <a:t>: </a:t>
            </a:r>
            <a:r>
              <a:rPr lang="en-US" dirty="0" err="1" smtClean="0"/>
              <a:t>një</a:t>
            </a:r>
            <a:r>
              <a:rPr lang="en-US" dirty="0" smtClean="0"/>
              <a:t> </a:t>
            </a:r>
            <a:r>
              <a:rPr lang="en-US" dirty="0" err="1" smtClean="0"/>
              <a:t>qasje</a:t>
            </a:r>
            <a:r>
              <a:rPr lang="en-US" dirty="0" smtClean="0"/>
              <a:t> </a:t>
            </a:r>
            <a:r>
              <a:rPr lang="en-US" dirty="0" err="1" smtClean="0"/>
              <a:t>shkencore</a:t>
            </a:r>
            <a:r>
              <a:rPr lang="en-US" dirty="0" smtClean="0"/>
              <a:t> </a:t>
            </a:r>
            <a:r>
              <a:rPr lang="en-US" dirty="0" err="1" smtClean="0"/>
              <a:t>komplekse</a:t>
            </a:r>
            <a:r>
              <a:rPr lang="en-US" dirty="0" smtClean="0"/>
              <a:t>, e </a:t>
            </a:r>
            <a:r>
              <a:rPr lang="en-US" dirty="0" err="1" smtClean="0"/>
              <a:t>përbërë</a:t>
            </a:r>
            <a:r>
              <a:rPr lang="en-US" dirty="0" smtClean="0"/>
              <a:t> </a:t>
            </a:r>
            <a:r>
              <a:rPr lang="en-US" dirty="0" err="1" smtClean="0"/>
              <a:t>nga</a:t>
            </a:r>
            <a:r>
              <a:rPr lang="en-US" dirty="0" smtClean="0"/>
              <a:t> </a:t>
            </a:r>
            <a:r>
              <a:rPr lang="en-US" dirty="0" err="1" smtClean="0"/>
              <a:t>një</a:t>
            </a:r>
            <a:r>
              <a:rPr lang="en-US" dirty="0" smtClean="0"/>
              <a:t> </a:t>
            </a:r>
            <a:r>
              <a:rPr lang="en-US" dirty="0" err="1" smtClean="0"/>
              <a:t>larmi</a:t>
            </a:r>
            <a:r>
              <a:rPr lang="en-US" dirty="0" smtClean="0"/>
              <a:t> </a:t>
            </a:r>
            <a:r>
              <a:rPr lang="en-US" dirty="0" err="1" smtClean="0"/>
              <a:t>metodash</a:t>
            </a:r>
            <a:r>
              <a:rPr lang="en-US" dirty="0" smtClean="0"/>
              <a:t> </a:t>
            </a:r>
            <a:r>
              <a:rPr lang="en-US" dirty="0" err="1" smtClean="0"/>
              <a:t>tëushtrura</a:t>
            </a:r>
            <a:r>
              <a:rPr lang="en-US" dirty="0" smtClean="0"/>
              <a:t> </a:t>
            </a:r>
            <a:r>
              <a:rPr lang="en-US" dirty="0" err="1" smtClean="0"/>
              <a:t>nga</a:t>
            </a:r>
            <a:r>
              <a:rPr lang="en-US" dirty="0" smtClean="0"/>
              <a:t> </a:t>
            </a:r>
            <a:r>
              <a:rPr lang="en-US" dirty="0" err="1" smtClean="0"/>
              <a:t>psikologë</a:t>
            </a:r>
            <a:r>
              <a:rPr lang="en-US" dirty="0" smtClean="0"/>
              <a:t> </a:t>
            </a:r>
            <a:r>
              <a:rPr lang="en-US" dirty="0" err="1" smtClean="0"/>
              <a:t>dhe</a:t>
            </a:r>
            <a:r>
              <a:rPr lang="en-US" dirty="0" smtClean="0"/>
              <a:t> </a:t>
            </a:r>
            <a:r>
              <a:rPr lang="en-US" dirty="0" err="1" smtClean="0"/>
              <a:t>psikiatër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dirty="0" err="1" smtClean="0"/>
              <a:t>Mjet</a:t>
            </a:r>
            <a:r>
              <a:rPr lang="en-US" dirty="0" smtClean="0"/>
              <a:t> </a:t>
            </a:r>
            <a:r>
              <a:rPr lang="en-US" dirty="0" err="1" smtClean="0"/>
              <a:t>kryesot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psikoterapisë</a:t>
            </a:r>
            <a:r>
              <a:rPr lang="en-US" dirty="0" smtClean="0"/>
              <a:t> </a:t>
            </a:r>
            <a:r>
              <a:rPr lang="en-US" dirty="0" err="1" smtClean="0"/>
              <a:t>është</a:t>
            </a:r>
            <a:r>
              <a:rPr lang="en-US" dirty="0" smtClean="0"/>
              <a:t> </a:t>
            </a:r>
            <a:r>
              <a:rPr lang="en-US" dirty="0" err="1" smtClean="0"/>
              <a:t>biseda</a:t>
            </a:r>
            <a:r>
              <a:rPr lang="en-US" dirty="0" smtClean="0"/>
              <a:t> </a:t>
            </a:r>
            <a:r>
              <a:rPr lang="en-US" dirty="0" err="1" smtClean="0"/>
              <a:t>dhe</a:t>
            </a:r>
            <a:r>
              <a:rPr lang="en-US" dirty="0" smtClean="0"/>
              <a:t> </a:t>
            </a:r>
            <a:r>
              <a:rPr lang="en-US" dirty="0" err="1" smtClean="0"/>
              <a:t>kontakti</a:t>
            </a:r>
            <a:r>
              <a:rPr lang="en-US" dirty="0" smtClean="0"/>
              <a:t> </a:t>
            </a:r>
            <a:r>
              <a:rPr lang="en-US" dirty="0" err="1" smtClean="0"/>
              <a:t>ndërmjet</a:t>
            </a:r>
            <a:r>
              <a:rPr lang="en-US" dirty="0" smtClean="0"/>
              <a:t> </a:t>
            </a:r>
            <a:r>
              <a:rPr lang="en-US" dirty="0" err="1" smtClean="0"/>
              <a:t>terapeutit</a:t>
            </a:r>
            <a:r>
              <a:rPr lang="en-US" dirty="0" smtClean="0"/>
              <a:t> </a:t>
            </a:r>
            <a:r>
              <a:rPr lang="en-US" dirty="0" err="1" smtClean="0"/>
              <a:t>dhe</a:t>
            </a:r>
            <a:r>
              <a:rPr lang="en-US" dirty="0" smtClean="0"/>
              <a:t> </a:t>
            </a:r>
            <a:r>
              <a:rPr lang="en-US" dirty="0" err="1" smtClean="0"/>
              <a:t>pacientit</a:t>
            </a:r>
            <a:r>
              <a:rPr lang="en-US" dirty="0" smtClean="0"/>
              <a:t>. </a:t>
            </a:r>
            <a:r>
              <a:rPr lang="en-US" dirty="0" err="1" smtClean="0"/>
              <a:t>Krahas</a:t>
            </a:r>
            <a:r>
              <a:rPr lang="en-US" dirty="0" smtClean="0"/>
              <a:t> </a:t>
            </a:r>
            <a:r>
              <a:rPr lang="en-US" dirty="0" err="1" smtClean="0"/>
              <a:t>psikoterapisë</a:t>
            </a:r>
            <a:r>
              <a:rPr lang="en-US" dirty="0" smtClean="0"/>
              <a:t> </a:t>
            </a:r>
            <a:r>
              <a:rPr lang="en-US" dirty="0" err="1" smtClean="0"/>
              <a:t>individuale</a:t>
            </a:r>
            <a:r>
              <a:rPr lang="en-US" dirty="0" smtClean="0"/>
              <a:t>, </a:t>
            </a:r>
            <a:r>
              <a:rPr lang="en-US" dirty="0" err="1" smtClean="0"/>
              <a:t>kohëve</a:t>
            </a:r>
            <a:r>
              <a:rPr lang="en-US" dirty="0" smtClean="0"/>
              <a:t> </a:t>
            </a:r>
            <a:r>
              <a:rPr lang="en-US" dirty="0" err="1" smtClean="0"/>
              <a:t>të</a:t>
            </a:r>
            <a:r>
              <a:rPr lang="en-US" dirty="0" smtClean="0"/>
              <a:t> </a:t>
            </a:r>
            <a:r>
              <a:rPr lang="en-US" dirty="0" err="1" smtClean="0"/>
              <a:t>fundit</a:t>
            </a:r>
            <a:r>
              <a:rPr lang="en-US" dirty="0" smtClean="0"/>
              <a:t>,  </a:t>
            </a:r>
            <a:r>
              <a:rPr lang="en-US" dirty="0" err="1" smtClean="0"/>
              <a:t>shfrytëzohet</a:t>
            </a:r>
            <a:r>
              <a:rPr lang="en-US" dirty="0" smtClean="0"/>
              <a:t> </a:t>
            </a:r>
            <a:r>
              <a:rPr lang="en-US" dirty="0" err="1" smtClean="0"/>
              <a:t>edhe</a:t>
            </a:r>
            <a:r>
              <a:rPr lang="en-US" dirty="0" smtClean="0"/>
              <a:t> </a:t>
            </a:r>
            <a:r>
              <a:rPr lang="en-US" dirty="0" err="1" smtClean="0"/>
              <a:t>terapia</a:t>
            </a:r>
            <a:r>
              <a:rPr lang="en-US" dirty="0" smtClean="0"/>
              <a:t> </a:t>
            </a:r>
            <a:r>
              <a:rPr lang="en-US" dirty="0" err="1" smtClean="0"/>
              <a:t>grupore</a:t>
            </a:r>
            <a:r>
              <a:rPr lang="en-US" dirty="0" smtClean="0"/>
              <a:t>: </a:t>
            </a:r>
            <a:r>
              <a:rPr lang="en-US" dirty="0" err="1" smtClean="0"/>
              <a:t>në</a:t>
            </a:r>
            <a:r>
              <a:rPr lang="en-US" dirty="0" smtClean="0"/>
              <a:t> </a:t>
            </a:r>
            <a:r>
              <a:rPr lang="en-US" dirty="0" err="1" smtClean="0"/>
              <a:t>të</a:t>
            </a:r>
            <a:r>
              <a:rPr lang="en-US" dirty="0" smtClean="0"/>
              <a:t> </a:t>
            </a:r>
            <a:r>
              <a:rPr lang="en-US" dirty="0" err="1" smtClean="0"/>
              <a:t>cilën</a:t>
            </a:r>
            <a:r>
              <a:rPr lang="en-US" dirty="0" smtClean="0"/>
              <a:t> </a:t>
            </a:r>
            <a:r>
              <a:rPr lang="en-US" dirty="0" err="1" smtClean="0"/>
              <a:t>trapeuti</a:t>
            </a:r>
            <a:r>
              <a:rPr lang="en-US" dirty="0" smtClean="0"/>
              <a:t> </a:t>
            </a:r>
            <a:r>
              <a:rPr lang="en-US" dirty="0" err="1" smtClean="0"/>
              <a:t>punon</a:t>
            </a:r>
            <a:r>
              <a:rPr lang="en-US" dirty="0" smtClean="0"/>
              <a:t> </a:t>
            </a:r>
            <a:r>
              <a:rPr lang="en-US" dirty="0" err="1" smtClean="0"/>
              <a:t>njëkohësisht</a:t>
            </a:r>
            <a:r>
              <a:rPr lang="en-US" dirty="0" smtClean="0"/>
              <a:t> me </a:t>
            </a:r>
            <a:r>
              <a:rPr lang="en-US" dirty="0" err="1" smtClean="0"/>
              <a:t>humë</a:t>
            </a:r>
            <a:r>
              <a:rPr lang="en-US" dirty="0" smtClean="0"/>
              <a:t> </a:t>
            </a:r>
            <a:r>
              <a:rPr lang="en-US" dirty="0" err="1" smtClean="0"/>
              <a:t>pacientë</a:t>
            </a:r>
            <a:r>
              <a:rPr lang="en-US" dirty="0" smtClean="0"/>
              <a:t>. 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dirty="0" smtClean="0"/>
              <a:t> Forma </a:t>
            </a:r>
            <a:r>
              <a:rPr lang="en-US" dirty="0" err="1" smtClean="0"/>
              <a:t>kryesore</a:t>
            </a:r>
            <a:r>
              <a:rPr lang="en-US" dirty="0" smtClean="0"/>
              <a:t> e </a:t>
            </a:r>
            <a:r>
              <a:rPr lang="en-US" dirty="0" err="1" smtClean="0"/>
              <a:t>psikoterapisë</a:t>
            </a:r>
            <a:r>
              <a:rPr lang="en-US" dirty="0" smtClean="0"/>
              <a:t> </a:t>
            </a:r>
            <a:r>
              <a:rPr lang="en-US" dirty="0" err="1" smtClean="0"/>
              <a:t>është</a:t>
            </a:r>
            <a:r>
              <a:rPr lang="en-US" dirty="0" smtClean="0"/>
              <a:t> </a:t>
            </a:r>
            <a:r>
              <a:rPr lang="en-US" dirty="0" err="1" smtClean="0"/>
              <a:t>psikanaliza</a:t>
            </a:r>
            <a:r>
              <a:rPr lang="en-US" dirty="0" smtClean="0"/>
              <a:t>. </a:t>
            </a:r>
            <a:r>
              <a:rPr lang="en-US" dirty="0" err="1" smtClean="0"/>
              <a:t>Ky</a:t>
            </a:r>
            <a:r>
              <a:rPr lang="en-US" dirty="0" smtClean="0"/>
              <a:t>  </a:t>
            </a:r>
            <a:r>
              <a:rPr lang="en-US" dirty="0" err="1" smtClean="0"/>
              <a:t>është</a:t>
            </a:r>
            <a:r>
              <a:rPr lang="en-US" dirty="0" smtClean="0"/>
              <a:t> </a:t>
            </a:r>
            <a:r>
              <a:rPr lang="en-US" dirty="0" err="1" smtClean="0"/>
              <a:t>një</a:t>
            </a:r>
            <a:r>
              <a:rPr lang="en-US" dirty="0" smtClean="0"/>
              <a:t> </a:t>
            </a:r>
            <a:r>
              <a:rPr lang="en-US" dirty="0" err="1" smtClean="0"/>
              <a:t>veprim</a:t>
            </a:r>
            <a:r>
              <a:rPr lang="en-US" dirty="0" smtClean="0"/>
              <a:t> perms </a:t>
            </a:r>
            <a:r>
              <a:rPr lang="en-US" dirty="0" err="1" smtClean="0"/>
              <a:t>të</a:t>
            </a:r>
            <a:r>
              <a:rPr lang="en-US" dirty="0" smtClean="0"/>
              <a:t> </a:t>
            </a:r>
            <a:r>
              <a:rPr lang="en-US" dirty="0" err="1" smtClean="0"/>
              <a:t>cilit</a:t>
            </a:r>
            <a:r>
              <a:rPr lang="en-US" dirty="0" smtClean="0"/>
              <a:t> </a:t>
            </a:r>
            <a:r>
              <a:rPr lang="en-US" dirty="0" err="1" smtClean="0"/>
              <a:t>depërtohet</a:t>
            </a:r>
            <a:r>
              <a:rPr lang="en-US" dirty="0" smtClean="0"/>
              <a:t> </a:t>
            </a:r>
            <a:r>
              <a:rPr lang="en-US" dirty="0" err="1" smtClean="0"/>
              <a:t>në</a:t>
            </a:r>
            <a:r>
              <a:rPr lang="en-US" dirty="0" smtClean="0"/>
              <a:t> </a:t>
            </a:r>
            <a:r>
              <a:rPr lang="en-US" dirty="0" err="1" smtClean="0"/>
              <a:t>shtresat</a:t>
            </a:r>
            <a:r>
              <a:rPr lang="en-US" dirty="0" smtClean="0"/>
              <a:t> </a:t>
            </a:r>
            <a:r>
              <a:rPr lang="en-US" dirty="0" err="1" smtClean="0"/>
              <a:t>më</a:t>
            </a:r>
            <a:r>
              <a:rPr lang="en-US" dirty="0" smtClean="0"/>
              <a:t> </a:t>
            </a:r>
            <a:r>
              <a:rPr lang="en-US" dirty="0" err="1" smtClean="0"/>
              <a:t>të</a:t>
            </a:r>
            <a:r>
              <a:rPr lang="en-US" dirty="0" smtClean="0"/>
              <a:t> </a:t>
            </a:r>
            <a:r>
              <a:rPr lang="en-US" dirty="0" err="1" smtClean="0"/>
              <a:t>thella</a:t>
            </a:r>
            <a:r>
              <a:rPr lang="en-US" dirty="0" smtClean="0"/>
              <a:t> </a:t>
            </a:r>
            <a:r>
              <a:rPr lang="en-US" dirty="0" err="1" smtClean="0"/>
              <a:t>të</a:t>
            </a:r>
            <a:r>
              <a:rPr lang="en-US" dirty="0" smtClean="0"/>
              <a:t> </a:t>
            </a:r>
            <a:r>
              <a:rPr lang="en-US" dirty="0" err="1" smtClean="0"/>
              <a:t>psikikës</a:t>
            </a:r>
            <a:r>
              <a:rPr lang="en-US" dirty="0" smtClean="0"/>
              <a:t> </a:t>
            </a:r>
            <a:r>
              <a:rPr lang="en-US" dirty="0" err="1" smtClean="0"/>
              <a:t>së</a:t>
            </a:r>
            <a:r>
              <a:rPr lang="en-US" dirty="0" smtClean="0"/>
              <a:t> </a:t>
            </a:r>
            <a:r>
              <a:rPr lang="en-US" dirty="0" err="1" smtClean="0"/>
              <a:t>pacientit</a:t>
            </a:r>
            <a:r>
              <a:rPr lang="en-US" dirty="0" smtClean="0"/>
              <a:t>, me </a:t>
            </a:r>
            <a:r>
              <a:rPr lang="en-US" dirty="0" err="1" smtClean="0"/>
              <a:t>qëllim</a:t>
            </a:r>
            <a:r>
              <a:rPr lang="en-US" dirty="0" smtClean="0"/>
              <a:t> </a:t>
            </a:r>
            <a:r>
              <a:rPr lang="en-US" dirty="0" err="1" smtClean="0"/>
              <a:t>që</a:t>
            </a:r>
            <a:r>
              <a:rPr lang="en-US" dirty="0" smtClean="0"/>
              <a:t> </a:t>
            </a:r>
            <a:r>
              <a:rPr lang="en-US" dirty="0" err="1" smtClean="0"/>
              <a:t>të</a:t>
            </a:r>
            <a:r>
              <a:rPr lang="en-US" dirty="0" smtClean="0"/>
              <a:t> </a:t>
            </a:r>
            <a:r>
              <a:rPr lang="en-US" dirty="0" err="1" smtClean="0"/>
              <a:t>zbulohen</a:t>
            </a:r>
            <a:r>
              <a:rPr lang="en-US" dirty="0" smtClean="0"/>
              <a:t> </a:t>
            </a:r>
            <a:r>
              <a:rPr lang="en-US" dirty="0" err="1" smtClean="0"/>
              <a:t>konfliktet</a:t>
            </a:r>
            <a:r>
              <a:rPr lang="en-US" dirty="0" smtClean="0"/>
              <a:t> </a:t>
            </a:r>
            <a:r>
              <a:rPr lang="en-US" dirty="0" err="1" smtClean="0"/>
              <a:t>kryesore</a:t>
            </a:r>
            <a:r>
              <a:rPr lang="en-US" dirty="0" smtClean="0"/>
              <a:t> </a:t>
            </a:r>
            <a:r>
              <a:rPr lang="en-US" dirty="0" err="1" smtClean="0"/>
              <a:t>të</a:t>
            </a:r>
            <a:r>
              <a:rPr lang="en-US" dirty="0" smtClean="0"/>
              <a:t> </a:t>
            </a:r>
            <a:r>
              <a:rPr lang="en-US" dirty="0" err="1" smtClean="0"/>
              <a:t>cilat</a:t>
            </a:r>
            <a:r>
              <a:rPr lang="en-US" dirty="0" smtClean="0"/>
              <a:t> </a:t>
            </a:r>
            <a:r>
              <a:rPr lang="en-US" dirty="0" err="1" smtClean="0"/>
              <a:t>zvogëlojnë</a:t>
            </a:r>
            <a:r>
              <a:rPr lang="en-US" dirty="0" smtClean="0"/>
              <a:t> </a:t>
            </a:r>
            <a:r>
              <a:rPr lang="en-US" dirty="0" err="1" smtClean="0"/>
              <a:t>aftësitë</a:t>
            </a:r>
            <a:r>
              <a:rPr lang="en-US" dirty="0" smtClean="0"/>
              <a:t> adaptive </a:t>
            </a:r>
            <a:r>
              <a:rPr lang="en-US" dirty="0" err="1" smtClean="0"/>
              <a:t>të</a:t>
            </a:r>
            <a:r>
              <a:rPr lang="en-US" dirty="0" smtClean="0"/>
              <a:t> </a:t>
            </a:r>
            <a:r>
              <a:rPr lang="en-US" dirty="0" err="1" smtClean="0"/>
              <a:t>personalitetit</a:t>
            </a:r>
            <a:r>
              <a:rPr lang="en-US" dirty="0" smtClean="0"/>
              <a:t> </a:t>
            </a:r>
            <a:r>
              <a:rPr lang="en-US" dirty="0" err="1" smtClean="0"/>
              <a:t>ose</a:t>
            </a:r>
            <a:r>
              <a:rPr lang="en-US" dirty="0" smtClean="0"/>
              <a:t> </a:t>
            </a:r>
            <a:r>
              <a:rPr lang="en-US" dirty="0" err="1" smtClean="0"/>
              <a:t>pengojnë</a:t>
            </a:r>
            <a:r>
              <a:rPr lang="en-US" dirty="0" smtClean="0"/>
              <a:t> </a:t>
            </a:r>
            <a:r>
              <a:rPr lang="en-US" dirty="0" err="1" smtClean="0"/>
              <a:t>zhvillimin</a:t>
            </a:r>
            <a:r>
              <a:rPr lang="en-US" dirty="0" smtClean="0"/>
              <a:t> e </a:t>
            </a:r>
            <a:r>
              <a:rPr lang="en-US" dirty="0" err="1" smtClean="0"/>
              <a:t>tij</a:t>
            </a:r>
            <a:r>
              <a:rPr lang="en-US" dirty="0" smtClean="0"/>
              <a:t>. </a:t>
            </a:r>
            <a:r>
              <a:rPr lang="en-US" dirty="0" err="1" smtClean="0"/>
              <a:t>Në</a:t>
            </a:r>
            <a:r>
              <a:rPr lang="en-US" dirty="0" smtClean="0"/>
              <a:t>  </a:t>
            </a:r>
            <a:r>
              <a:rPr lang="en-US" dirty="0" err="1" smtClean="0"/>
              <a:t>këtë</a:t>
            </a:r>
            <a:r>
              <a:rPr lang="en-US" dirty="0" smtClean="0"/>
              <a:t> </a:t>
            </a:r>
            <a:r>
              <a:rPr lang="en-US" dirty="0" err="1" smtClean="0"/>
              <a:t>veprim</a:t>
            </a:r>
            <a:r>
              <a:rPr lang="en-US" dirty="0" smtClean="0"/>
              <a:t> </a:t>
            </a:r>
            <a:r>
              <a:rPr lang="en-US" dirty="0" err="1" smtClean="0"/>
              <a:t>është</a:t>
            </a:r>
            <a:r>
              <a:rPr lang="en-US" dirty="0" smtClean="0"/>
              <a:t> e </a:t>
            </a:r>
            <a:r>
              <a:rPr lang="en-US" dirty="0" err="1" smtClean="0"/>
              <a:t>ëndëishme</a:t>
            </a:r>
            <a:r>
              <a:rPr lang="en-US" dirty="0" smtClean="0"/>
              <a:t> </a:t>
            </a:r>
            <a:r>
              <a:rPr lang="en-US" dirty="0" err="1" smtClean="0"/>
              <a:t>që</a:t>
            </a:r>
            <a:r>
              <a:rPr lang="en-US" dirty="0" smtClean="0"/>
              <a:t> </a:t>
            </a:r>
            <a:r>
              <a:rPr lang="en-US" dirty="0" err="1" smtClean="0"/>
              <a:t>vetë</a:t>
            </a:r>
            <a:r>
              <a:rPr lang="en-US" dirty="0" smtClean="0"/>
              <a:t> </a:t>
            </a:r>
            <a:r>
              <a:rPr lang="en-US" dirty="0" err="1" smtClean="0"/>
              <a:t>pacienti</a:t>
            </a:r>
            <a:r>
              <a:rPr lang="en-US" dirty="0" smtClean="0"/>
              <a:t>, me </a:t>
            </a:r>
            <a:r>
              <a:rPr lang="en-US" dirty="0" err="1" smtClean="0"/>
              <a:t>ndihmën</a:t>
            </a:r>
            <a:r>
              <a:rPr lang="en-US" dirty="0" smtClean="0"/>
              <a:t> e </a:t>
            </a:r>
            <a:r>
              <a:rPr lang="en-US" dirty="0" err="1" smtClean="0"/>
              <a:t>terapeutit</a:t>
            </a:r>
            <a:r>
              <a:rPr lang="en-US" dirty="0" smtClean="0"/>
              <a:t> </a:t>
            </a:r>
            <a:r>
              <a:rPr lang="en-US" dirty="0" err="1" smtClean="0"/>
              <a:t>ta</a:t>
            </a:r>
            <a:r>
              <a:rPr lang="en-US" dirty="0" smtClean="0"/>
              <a:t> </a:t>
            </a:r>
            <a:r>
              <a:rPr lang="en-US" dirty="0" err="1" smtClean="0"/>
              <a:t>kuptoj</a:t>
            </a:r>
            <a:r>
              <a:rPr lang="en-US" dirty="0" smtClean="0"/>
              <a:t> </a:t>
            </a:r>
            <a:r>
              <a:rPr lang="en-US" dirty="0" err="1" smtClean="0"/>
              <a:t>problmin</a:t>
            </a:r>
            <a:r>
              <a:rPr lang="en-US" dirty="0" smtClean="0"/>
              <a:t> </a:t>
            </a:r>
            <a:r>
              <a:rPr lang="en-US" dirty="0" err="1" smtClean="0"/>
              <a:t>vetanak</a:t>
            </a:r>
            <a:r>
              <a:rPr lang="en-US" dirty="0" smtClean="0"/>
              <a:t> </a:t>
            </a:r>
            <a:r>
              <a:rPr lang="en-US" dirty="0" err="1" smtClean="0"/>
              <a:t>dhe</a:t>
            </a:r>
            <a:r>
              <a:rPr lang="en-US" dirty="0" smtClean="0"/>
              <a:t> </a:t>
            </a:r>
            <a:r>
              <a:rPr lang="en-US" dirty="0" err="1" smtClean="0"/>
              <a:t>nëse</a:t>
            </a:r>
            <a:r>
              <a:rPr lang="en-US" dirty="0" smtClean="0"/>
              <a:t> </a:t>
            </a:r>
            <a:r>
              <a:rPr lang="en-US" dirty="0" err="1" smtClean="0"/>
              <a:t>mundt</a:t>
            </a:r>
            <a:r>
              <a:rPr lang="en-US" dirty="0" smtClean="0"/>
              <a:t> </a:t>
            </a:r>
            <a:r>
              <a:rPr lang="en-US" dirty="0" err="1" smtClean="0"/>
              <a:t>ti</a:t>
            </a:r>
            <a:r>
              <a:rPr lang="en-US" dirty="0" smtClean="0"/>
              <a:t> </a:t>
            </a:r>
            <a:r>
              <a:rPr lang="en-US" dirty="0" err="1" smtClean="0"/>
              <a:t>kujtohet</a:t>
            </a:r>
            <a:r>
              <a:rPr lang="en-US" dirty="0" smtClean="0"/>
              <a:t> </a:t>
            </a:r>
            <a:r>
              <a:rPr lang="en-US" dirty="0" err="1" smtClean="0"/>
              <a:t>ngjarja</a:t>
            </a:r>
            <a:r>
              <a:rPr lang="en-US" dirty="0" smtClean="0"/>
              <a:t> </a:t>
            </a:r>
            <a:r>
              <a:rPr lang="en-US" dirty="0" err="1" smtClean="0"/>
              <a:t>që</a:t>
            </a:r>
            <a:r>
              <a:rPr lang="en-US" dirty="0" smtClean="0"/>
              <a:t> ka </a:t>
            </a:r>
            <a:r>
              <a:rPr lang="en-US" dirty="0" err="1" smtClean="0"/>
              <a:t>ndikuar</a:t>
            </a:r>
            <a:r>
              <a:rPr lang="en-US" dirty="0" smtClean="0"/>
              <a:t> </a:t>
            </a:r>
            <a:r>
              <a:rPr lang="en-US" dirty="0" err="1" smtClean="0"/>
              <a:t>në</a:t>
            </a:r>
            <a:r>
              <a:rPr lang="en-US" dirty="0" smtClean="0"/>
              <a:t> </a:t>
            </a:r>
            <a:r>
              <a:rPr lang="en-US" dirty="0" err="1" smtClean="0"/>
              <a:t>mënyrë</a:t>
            </a:r>
            <a:r>
              <a:rPr lang="en-US" dirty="0" smtClean="0"/>
              <a:t> </a:t>
            </a:r>
            <a:r>
              <a:rPr lang="en-US" dirty="0" err="1" smtClean="0"/>
              <a:t>trumatike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Llojet</a:t>
            </a:r>
            <a:r>
              <a:rPr lang="en-US" dirty="0" smtClean="0"/>
              <a:t> e </a:t>
            </a:r>
            <a:r>
              <a:rPr lang="en-US" dirty="0" err="1" smtClean="0"/>
              <a:t>psikoterapis</a:t>
            </a:r>
            <a:r>
              <a:rPr lang="en-US" dirty="0" smtClean="0"/>
              <a:t>:</a:t>
            </a:r>
          </a:p>
          <a:p>
            <a:pPr>
              <a:buNone/>
            </a:pPr>
            <a:endParaRPr lang="en-US" dirty="0" smtClean="0"/>
          </a:p>
          <a:p>
            <a:pPr marL="514350" lvl="0" indent="-514350">
              <a:buFont typeface="+mj-lt"/>
              <a:buAutoNum type="arabicPeriod"/>
            </a:pPr>
            <a:r>
              <a:rPr lang="sq-AL" dirty="0" smtClean="0"/>
              <a:t>Psikoterapia individuale</a:t>
            </a:r>
            <a:endParaRPr lang="en-US" dirty="0" smtClean="0"/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sq-AL" dirty="0" smtClean="0"/>
              <a:t>Psikoterapia grupore</a:t>
            </a:r>
            <a:endParaRPr lang="en-US" dirty="0" smtClean="0"/>
          </a:p>
          <a:p>
            <a:pPr marL="514350" lvl="0" indent="-514350">
              <a:buFont typeface="+mj-lt"/>
              <a:buAutoNum type="arabicPeriod"/>
            </a:pPr>
            <a:r>
              <a:rPr lang="sq-AL" dirty="0" smtClean="0"/>
              <a:t>Psikoterapia familjare</a:t>
            </a:r>
            <a:endParaRPr lang="en-US" dirty="0" smtClean="0"/>
          </a:p>
          <a:p>
            <a:pPr marL="514350" lvl="0" indent="-514350">
              <a:buFont typeface="+mj-lt"/>
              <a:buAutoNum type="arabicPeriod"/>
            </a:pPr>
            <a:r>
              <a:rPr lang="sq-AL" dirty="0" smtClean="0"/>
              <a:t>Terapia martesore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 algn="ctr">
              <a:buNone/>
            </a:pPr>
            <a:r>
              <a:rPr lang="en-US" dirty="0" smtClean="0"/>
              <a:t>  </a:t>
            </a:r>
            <a:r>
              <a:rPr lang="en-US" dirty="0" err="1" smtClean="0"/>
              <a:t>Ju</a:t>
            </a:r>
            <a:r>
              <a:rPr lang="en-US" dirty="0" smtClean="0"/>
              <a:t> </a:t>
            </a:r>
            <a:r>
              <a:rPr lang="en-US" dirty="0" err="1" smtClean="0"/>
              <a:t>faleminderi</a:t>
            </a:r>
            <a:r>
              <a:rPr lang="en-US" dirty="0" smtClean="0"/>
              <a:t> p</a:t>
            </a:r>
            <a:r>
              <a:rPr lang="sq-AL" dirty="0" smtClean="0"/>
              <a:t>ër vëmendjen</a:t>
            </a:r>
          </a:p>
          <a:p>
            <a:pPr algn="ctr">
              <a:buNone/>
            </a:pPr>
            <a:r>
              <a:rPr lang="sq-AL" dirty="0" smtClean="0"/>
              <a:t>    Prof. Sejhan Ajredin Hamiti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0</TotalTime>
  <Words>167</Words>
  <Application>Microsoft Office PowerPoint</Application>
  <PresentationFormat>On-screen Show (4:3)</PresentationFormat>
  <Paragraphs>15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Opulent</vt:lpstr>
      <vt:lpstr>PSIKOTERAPIA </vt:lpstr>
      <vt:lpstr>Slide 2</vt:lpstr>
      <vt:lpstr>Slide 3</vt:lpstr>
      <vt:lpstr>Slide 4</vt:lpstr>
      <vt:lpstr>Slide 5</vt:lpstr>
      <vt:lpstr>Slide 6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PSIKOTERAPIA </dc:title>
  <dc:creator>Buki-Admin</dc:creator>
  <cp:lastModifiedBy>Buki-Admin</cp:lastModifiedBy>
  <cp:revision>2</cp:revision>
  <dcterms:created xsi:type="dcterms:W3CDTF">2006-08-16T00:00:00Z</dcterms:created>
  <dcterms:modified xsi:type="dcterms:W3CDTF">2020-03-30T20:43:21Z</dcterms:modified>
</cp:coreProperties>
</file>