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SJELLJA NORMALE DHE JONORMALE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err="1" smtClean="0"/>
              <a:t>Ekzistojn</a:t>
            </a:r>
            <a:r>
              <a:rPr lang="sq-AL" dirty="0" smtClean="0"/>
              <a:t>ë botkuptime të ndryshme për sa i përket sjelljes normale, sipas disve sjellja normale e individit paraqet mungesën e çregullimeve më të mëdha psikopatologjike, gjendja normale shpjegohet edhe si gjendje ideale e zhvillimit të personalitetit, ose ajo nënkupton gjendjen mesatar ose të  rëndomtë të personalitetit.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q-AL" dirty="0" smtClean="0"/>
              <a:t>Mënyra e interpretimit të sjelljes që shf</a:t>
            </a:r>
            <a:r>
              <a:rPr lang="en-US" dirty="0" smtClean="0"/>
              <a:t>a</a:t>
            </a:r>
            <a:r>
              <a:rPr lang="sq-AL" dirty="0" smtClean="0"/>
              <a:t>q individi, si normale apo jo normle, varet shumë prej kulturës së individit, zhvillimit industrial të shoqërisë dhe qytetërimit në përgjithësi.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3672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sq-AL" dirty="0" smtClean="0"/>
              <a:t>Shem</a:t>
            </a:r>
            <a:r>
              <a:rPr lang="en-US" dirty="0" smtClean="0"/>
              <a:t>b</a:t>
            </a:r>
            <a:r>
              <a:rPr lang="sq-AL" dirty="0" smtClean="0"/>
              <a:t>. Studimet antropologjike tregojmë se edhe në ditët e sotme, në disa fise primitive, halucinacionet nuk konsiderohen si sjellje anormale.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703637"/>
            <a:ext cx="7696200" cy="3154363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sq-AL" dirty="0" smtClean="0"/>
              <a:t>Me këtë shembull duam të theksojmë se nuk është lehtë të tërhiqet një vijë kufizuese ndërmjet sjelljs normale dhe jonormale.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faleminderit</a:t>
            </a:r>
            <a:r>
              <a:rPr lang="en-US" dirty="0" smtClean="0"/>
              <a:t> p</a:t>
            </a:r>
            <a:r>
              <a:rPr lang="sq-AL" dirty="0" smtClean="0"/>
              <a:t>ë</a:t>
            </a:r>
            <a:r>
              <a:rPr lang="en-US" dirty="0" smtClean="0"/>
              <a:t>r v</a:t>
            </a:r>
            <a:r>
              <a:rPr lang="sq-AL" dirty="0" smtClean="0"/>
              <a:t>ë</a:t>
            </a:r>
            <a:r>
              <a:rPr lang="en-US" dirty="0" err="1" smtClean="0"/>
              <a:t>mendjen</a:t>
            </a:r>
            <a:endParaRPr lang="sq-AL" dirty="0" smtClean="0"/>
          </a:p>
          <a:p>
            <a:pPr algn="ctr">
              <a:buNone/>
            </a:pPr>
            <a:r>
              <a:rPr lang="sq-AL" dirty="0" smtClean="0"/>
              <a:t>  Prof. SejhanAjredin Hamiti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121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SJELLJA NORMALE DHE JONORMALE</vt:lpstr>
      <vt:lpstr>Slide 2</vt:lpstr>
      <vt:lpstr>Slide 3</vt:lpstr>
      <vt:lpstr>   Shemb. Studimet antropologjike tregojmë se edhe në ditët e sotme, në disa fise primitive, halucinacionet nuk konsiderohen si sjellje anormale. 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SJELLJA NORMALE DHE JONORMALE</dc:title>
  <dc:creator>Buki-Admin</dc:creator>
  <cp:lastModifiedBy>Buki-Admin</cp:lastModifiedBy>
  <cp:revision>2</cp:revision>
  <dcterms:created xsi:type="dcterms:W3CDTF">2006-08-16T00:00:00Z</dcterms:created>
  <dcterms:modified xsi:type="dcterms:W3CDTF">2020-03-30T20:41:33Z</dcterms:modified>
</cp:coreProperties>
</file>