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TERAPIA BIOLOGJIKE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sq-AL" dirty="0" smtClean="0"/>
              <a:t>Çregullimet e rënda psikike- psikozat, disa herë mund të shërohen nëpërmjet terapisë me medikamente të caktuara. Kjo qasje është e njohur me emrin trapi biologjike, që  përfshin terapitë me medikamnte dhe psikokirurgjinë.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sq-AL" dirty="0" smtClean="0"/>
              <a:t>Në kudër të terapis biologjike, zakonisht, përdoren  tri grupe kryesore të medikmenteve në trajtimin e çegullimeve psikologjike.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>
              <a:buNone/>
            </a:pPr>
            <a:r>
              <a:rPr lang="sq-AL" b="1" dirty="0" smtClean="0"/>
              <a:t>Medikamentet</a:t>
            </a:r>
            <a:r>
              <a:rPr lang="sq-AL" dirty="0" smtClean="0"/>
              <a:t> -  kundër ankthit ose të qujtur si qetësues të vegjël   kundër ankthit që janë përdorur për të pakwsuar nkthin. Këta medikamente u jepen pacientëve me stres ose tension, pagjumësi.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>
              <a:buNone/>
            </a:pPr>
            <a:r>
              <a:rPr lang="sq-AL" b="1" dirty="0" smtClean="0"/>
              <a:t>Medikmentet antipsikotike </a:t>
            </a:r>
            <a:r>
              <a:rPr lang="sq-AL" dirty="0" smtClean="0"/>
              <a:t>– të njohur si qetësues të mëdhej, janë efikase në zbutjen e simptomave të çuditshme dhe anti sociale të disa skizofrnëve.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endParaRPr lang="en-US" dirty="0" smtClean="0"/>
          </a:p>
          <a:p>
            <a:pPr lvl="0">
              <a:buNone/>
            </a:pPr>
            <a:endParaRPr lang="en-US" dirty="0" smtClean="0"/>
          </a:p>
          <a:p>
            <a:pPr lvl="0" algn="ctr">
              <a:buNone/>
            </a:pPr>
            <a:r>
              <a:rPr lang="sq-AL" b="1" dirty="0" smtClean="0"/>
              <a:t>Medikamentet antidepresante</a:t>
            </a:r>
            <a:r>
              <a:rPr lang="en-US" b="1" dirty="0" smtClean="0"/>
              <a:t> </a:t>
            </a:r>
            <a:r>
              <a:rPr lang="sq-AL" dirty="0" smtClean="0"/>
              <a:t>-  ndihmojnë në zbutjen e depresionit.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  </a:t>
            </a:r>
            <a:r>
              <a:rPr lang="sq-AL" dirty="0" err="1" smtClean="0"/>
              <a:t>J</a:t>
            </a:r>
            <a:r>
              <a:rPr lang="en-US" dirty="0" smtClean="0"/>
              <a:t>u </a:t>
            </a:r>
            <a:r>
              <a:rPr lang="en-US" dirty="0" err="1" smtClean="0"/>
              <a:t>faleminderit</a:t>
            </a:r>
            <a:r>
              <a:rPr lang="en-US" dirty="0" smtClean="0"/>
              <a:t> p</a:t>
            </a:r>
            <a:r>
              <a:rPr lang="sq-AL" dirty="0" smtClean="0"/>
              <a:t>ër vëmendjen </a:t>
            </a:r>
          </a:p>
          <a:p>
            <a:pPr algn="ctr">
              <a:buNone/>
            </a:pPr>
            <a:endParaRPr lang="sq-AL" dirty="0" smtClean="0"/>
          </a:p>
          <a:p>
            <a:pPr algn="ctr">
              <a:buNone/>
            </a:pPr>
            <a:r>
              <a:rPr lang="sq-AL" dirty="0" smtClean="0"/>
              <a:t>Prof. SejhanAjredin Hamiti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0</TotalTime>
  <Words>136</Words>
  <Application>Microsoft Office PowerPoint</Application>
  <PresentationFormat>On-screen Show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Opulent</vt:lpstr>
      <vt:lpstr>TERAPIA BIOLOGJIKE</vt:lpstr>
      <vt:lpstr>Slide 2</vt:lpstr>
      <vt:lpstr>Slide 3</vt:lpstr>
      <vt:lpstr>Slide 4</vt:lpstr>
      <vt:lpstr>Slide 5</vt:lpstr>
      <vt:lpstr>Slide 6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TERAPIA BIOLOGJIKE</dc:title>
  <dc:creator>Buki-Admin</dc:creator>
  <cp:lastModifiedBy>Buki-Admin</cp:lastModifiedBy>
  <cp:revision>2</cp:revision>
  <dcterms:created xsi:type="dcterms:W3CDTF">2006-08-16T00:00:00Z</dcterms:created>
  <dcterms:modified xsi:type="dcterms:W3CDTF">2020-03-30T20:43:37Z</dcterms:modified>
</cp:coreProperties>
</file>