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67E4-4950-494C-82B9-15DEEF3D4B99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6B8B-6C7A-47D3-97F2-31FBEF445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244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67E4-4950-494C-82B9-15DEEF3D4B99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6B8B-6C7A-47D3-97F2-31FBEF445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16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67E4-4950-494C-82B9-15DEEF3D4B99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6B8B-6C7A-47D3-97F2-31FBEF445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810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67E4-4950-494C-82B9-15DEEF3D4B99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6B8B-6C7A-47D3-97F2-31FBEF445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280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67E4-4950-494C-82B9-15DEEF3D4B99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6B8B-6C7A-47D3-97F2-31FBEF445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552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67E4-4950-494C-82B9-15DEEF3D4B99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6B8B-6C7A-47D3-97F2-31FBEF445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06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67E4-4950-494C-82B9-15DEEF3D4B99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6B8B-6C7A-47D3-97F2-31FBEF445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028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67E4-4950-494C-82B9-15DEEF3D4B99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6B8B-6C7A-47D3-97F2-31FBEF445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74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67E4-4950-494C-82B9-15DEEF3D4B99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6B8B-6C7A-47D3-97F2-31FBEF445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788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67E4-4950-494C-82B9-15DEEF3D4B99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6B8B-6C7A-47D3-97F2-31FBEF445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048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67E4-4950-494C-82B9-15DEEF3D4B99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6B8B-6C7A-47D3-97F2-31FBEF445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156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167E4-4950-494C-82B9-15DEEF3D4B99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46B8B-6C7A-47D3-97F2-31FBEF445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409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5067" y="3086100"/>
            <a:ext cx="68938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mk-MK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МАКЕДОНИЈА ПОД ВЛАСТА НА СОСЕДИТЕ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0238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1231900"/>
            <a:ext cx="82360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k-MK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Вардарскиот дел на Македонија меѓу двете светски војни</a:t>
            </a:r>
            <a:endParaRPr lang="en-US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3200" y="2133600"/>
            <a:ext cx="1178790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Вардарскиот дел на Македонија со површина од 25,713 квадратни километри и околу 800,000 жители</a:t>
            </a:r>
          </a:p>
          <a:p>
            <a:r>
              <a:rPr lang="mk-MK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првата светска војна влегол во состав на кралството на Србите, Хрватите и Словенците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Македонската нација била потполно негирана, а во училиштата и во администрацијата бил воведен </a:t>
            </a:r>
          </a:p>
          <a:p>
            <a:r>
              <a:rPr lang="mk-MK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рпскиот јазик, Македонија била преименувана во јужна Србија, а Македонците како Јужносрбијанци. </a:t>
            </a:r>
          </a:p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Презимињата на граѓаните биле променети и завршувале на иќ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Македонија биле доселени околу 4,200 семејства од Србија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Политиката на српските власти била да се изврши денационализација и асимилација врз македонското население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Прогресивните Македонци  развиле голема културно-просветна дејност за да го зачуваат македонскиот идентитет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80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5500" y="1397000"/>
            <a:ext cx="8172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k-MK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Пиринскиот дел на Македонија меѓу двете светски војни</a:t>
            </a:r>
            <a:endParaRPr lang="en-US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2247900"/>
            <a:ext cx="12006364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Пиринскиот дел на Македонија со површина од 6,798 квадратни километри и околу 235,000 жители,</a:t>
            </a:r>
          </a:p>
          <a:p>
            <a:r>
              <a:rPr lang="mk-MK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легол во состав на Бугарија. Бугарските власти потпомогнати од македонските врховисти воделе активна </a:t>
            </a:r>
          </a:p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политика на денационализација и асимилација врз македонското население. Тоа го правеле преку просветата со </a:t>
            </a:r>
          </a:p>
          <a:p>
            <a:r>
              <a:rPr lang="mk-MK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оведување на Бугарски јазик во училиштата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Пиринскиот дел на Македонија живееле голем број на македонски револуционери од МРО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1924 година дошло до обединување на левицата и десницата на македонските револуционерни сили. </a:t>
            </a:r>
          </a:p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Тогаш бил објавен т.н Мајски манифест во кој стоело дека македонското прашање треба да се реши во идна </a:t>
            </a:r>
          </a:p>
          <a:p>
            <a:r>
              <a:rPr lang="mk-MK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алканска федерација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 притисок на бугарските власти десницата на чело со Тодор Александров се откажала од Мајскиот манифест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1924 година бил убиен Тодор Александров, а на историската сцена стапува неговиот секретар Иван (Ванчо)</a:t>
            </a:r>
          </a:p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Михајлов. Тој извршил серија убиства на голем број македонски револуционери, меѓу кои и на водачот на македонската</a:t>
            </a:r>
          </a:p>
          <a:p>
            <a:r>
              <a:rPr lang="mk-MK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евица Димо Хаџи-Димов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458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9500" y="1168400"/>
            <a:ext cx="7808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k-MK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Егејскиот дел на Македонија меѓу двете светски војни</a:t>
            </a:r>
            <a:endParaRPr lang="en-US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016" y="2108200"/>
            <a:ext cx="12161984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Егејскиот дел на Македонија со површина од 34,000 квадратни километри и околу милион жители по Првата </a:t>
            </a:r>
          </a:p>
          <a:p>
            <a:r>
              <a:rPr lang="mk-MK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ветска војна влегол во состав на Грција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Грчките власти сакале да создадат држава со грчки јазик и затоа сакале да го сменат етничкиот состав во Егејска</a:t>
            </a:r>
          </a:p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Македонија со протерување на македонското население и со колонизирање на немакедонско население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Грција и Бугарија потпишале договор за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доброволна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размена на населението наместо исселеното македонско </a:t>
            </a:r>
          </a:p>
          <a:p>
            <a:r>
              <a:rPr lang="mk-MK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аселение во овие делови било колонизирано грчко население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1926 година грчката држава донела закон со кој била променета топонимијата на егејскиот дел на Македонија.</a:t>
            </a:r>
          </a:p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Сите села, реки, градови добиле грчки имиња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Сите Македонци морале да ги променат имињата и презимињата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Македонското име и македонскиот јазик биле строго забранети. 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mk-MK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 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што не го почитувале ова биле строго казнувани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Македонскиот народ од егејскиот дел на Македонија силно се спротивставил на грчката политика на асимилација и </a:t>
            </a:r>
          </a:p>
          <a:p>
            <a:r>
              <a:rPr lang="mk-MK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енационализација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59481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434</Words>
  <Application>Microsoft Office PowerPoint</Application>
  <PresentationFormat>Widescreen</PresentationFormat>
  <Paragraphs>36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Marija</dc:creator>
  <cp:lastModifiedBy>Marija</cp:lastModifiedBy>
  <cp:revision>8</cp:revision>
  <dcterms:created xsi:type="dcterms:W3CDTF">2020-04-13T17:46:53Z</dcterms:created>
  <dcterms:modified xsi:type="dcterms:W3CDTF">2020-04-22T19:25:20Z</dcterms:modified>
</cp:coreProperties>
</file>