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6" d="100"/>
          <a:sy n="76" d="100"/>
        </p:scale>
        <p:origin x="54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1075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2227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08572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13675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0478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06975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99877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6060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73079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92272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8975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C3008E-62E4-42A4-B05E-F6B269BE575F}" type="datetimeFigureOut">
              <a:rPr lang="en-US" smtClean="0"/>
              <a:t>4/12/2020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F8EDDD-8372-44DB-BEAB-C0DBABE749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1082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667000" y="3289300"/>
            <a:ext cx="69693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mk-MK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МАКЕДОНИЈА ВО ПРВАТА СВЕТСКА ВОЈНА</a:t>
            </a:r>
            <a:endParaRPr lang="en-US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442286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23900" y="863600"/>
            <a:ext cx="53163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Учеството на Македонците во Првата светска војна 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44500" y="2019300"/>
            <a:ext cx="11783675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 започнувањето на Првата светска војна, Македонците биле присилно мобилизирани во војските на </a:t>
            </a:r>
          </a:p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Србија, Грција и Бугарија, и биле принудени да се борат за туѓи интереси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 вардарскиот дел на Македонија српските власти мобилизирале 53,000 Македонци, а грчките власти </a:t>
            </a:r>
          </a:p>
          <a:p>
            <a:r>
              <a:rPr lang="mk-MK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егејскиот дел на Македонија мобилизирале 20,000 Македонци 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 влегувањето на Бугарија во Првата светска војна, во 1915 година бугарските власти во пиринскиот дел на</a:t>
            </a:r>
          </a:p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Македонија мобилизирале 33,000 Македонци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 влегувањето на Бугарија во Првата светска војна на страна на централните сили на територија на Македонија</a:t>
            </a:r>
          </a:p>
          <a:p>
            <a:r>
              <a:rPr lang="mk-MK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</a:t>
            </a: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ил  формиран македонски (балкански) фронт. Во северниот дел на фронтот се наоѓале централните сили (германска,</a:t>
            </a:r>
          </a:p>
          <a:p>
            <a:r>
              <a:rPr lang="mk-MK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встро-унгарска и бугарска војска), а во јужниот дел од фронтот војските на (Антанта, српска, грчка, француска и </a:t>
            </a:r>
          </a:p>
          <a:p>
            <a:r>
              <a:rPr lang="mk-MK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</a:t>
            </a: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ританска војска)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Македонците биле принудени да се борат едни против други за интересите на други држави</a:t>
            </a:r>
          </a:p>
          <a:p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870790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3700" y="927100"/>
            <a:ext cx="107054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mk-MK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Положбата во Македонија во Првата светска војна и отпорот против окупаторот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01600" y="2006600"/>
            <a:ext cx="11942500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 Македонија во текот на Првата светска војна, народот пружал разни фпрми на отпор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Отпор се состоел од сокривањето на жито, жива стока и се што можело да го користи непријателот.</a:t>
            </a:r>
          </a:p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Исто така народот одбегнувал да ја извршува принудната работа за изградба на воени објекти, железници, патишта и</a:t>
            </a:r>
          </a:p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друго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Мобилизираните македонски војници многу често дезертирале од своите воени единици и се скривале од окупаторот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013104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1117600"/>
            <a:ext cx="38012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Последици од војната за Македонија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0" y="1905000"/>
            <a:ext cx="12031242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 текот на Првата светска војна Македонскиот народ поднел големи човечки жртви преку присилната мобилизација</a:t>
            </a:r>
          </a:p>
          <a:p>
            <a:r>
              <a:rPr lang="mk-MK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 окупаторските војски, а цивилното население било уништено од бомбардирања, заразни болести и град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 завршувањето на Првата светска војна на Париската мировна конференција била потврдена поделбата на </a:t>
            </a:r>
          </a:p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Македонија од Балканските војни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Вардарскиот дел на Македонија влегол во состав на кралството на Србите, Хрватите и Словенците, Егејсккиот дел на</a:t>
            </a:r>
          </a:p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Македонија во состав на Грција, Пиринскиот дел на Македонија во состав на Бугарија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77299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38200" y="1346200"/>
            <a:ext cx="7539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Барањата и активностите на Македонците за создавање самостојна држава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609600" y="2286000"/>
            <a:ext cx="11177675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 текот на Париската мировна конференција, Македонците од целиот свет организирани во политички </a:t>
            </a:r>
          </a:p>
          <a:p>
            <a:r>
              <a:rPr lang="mk-MK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рганизации и здруженија испраќале барања, меморандуми и апели до светската јавност и Париската мировна </a:t>
            </a:r>
          </a:p>
          <a:p>
            <a:r>
              <a:rPr lang="mk-MK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онференција за создавање на слободна и независна Македонска држава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Димитија Чуповски од Русија испратил програма во кое стоело дека се бори за создавање на </a:t>
            </a:r>
          </a:p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Балканска Федеративна Демократска Република во која Македонија би била рамноправен член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Димо Хаџи-Димов во Бугарија ја објавил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“</a:t>
            </a: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Декларација за решавање на македонското прашање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endParaRPr lang="mk-MK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Поп Христов како претставник на Македонската Револуционерна Организација предводена од Ѓорче Петров</a:t>
            </a:r>
          </a:p>
          <a:p>
            <a:r>
              <a:rPr lang="mk-MK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</a:t>
            </a: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патил барање до Париската мировна конференција за создавање на самостојна и обединета Македонија под </a:t>
            </a:r>
          </a:p>
          <a:p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Меѓународна заштита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mk-MK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 покрај сите активности на Македонците, македонското прашање не било решено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257891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456</Words>
  <Application>Microsoft Office PowerPoint</Application>
  <PresentationFormat>Widescreen</PresentationFormat>
  <Paragraphs>37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Arial</vt:lpstr>
      <vt:lpstr>Calibri</vt:lpstr>
      <vt:lpstr>Calibri Light</vt:lpstr>
      <vt:lpstr>Times New Roman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Marija</dc:creator>
  <cp:lastModifiedBy>Marija</cp:lastModifiedBy>
  <cp:revision>5</cp:revision>
  <dcterms:created xsi:type="dcterms:W3CDTF">2020-04-12T16:52:20Z</dcterms:created>
  <dcterms:modified xsi:type="dcterms:W3CDTF">2020-04-12T17:51:37Z</dcterms:modified>
</cp:coreProperties>
</file>

<file path=docProps/thumbnail.jpeg>
</file>