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3330-2EED-4ED0-9AC1-E97D754A14F4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B165-33FE-4E18-88F5-B13FD9DEE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55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3330-2EED-4ED0-9AC1-E97D754A14F4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B165-33FE-4E18-88F5-B13FD9DEE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631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3330-2EED-4ED0-9AC1-E97D754A14F4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B165-33FE-4E18-88F5-B13FD9DEE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6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3330-2EED-4ED0-9AC1-E97D754A14F4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B165-33FE-4E18-88F5-B13FD9DEE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173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3330-2EED-4ED0-9AC1-E97D754A14F4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B165-33FE-4E18-88F5-B13FD9DEE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850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3330-2EED-4ED0-9AC1-E97D754A14F4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B165-33FE-4E18-88F5-B13FD9DEE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988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3330-2EED-4ED0-9AC1-E97D754A14F4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B165-33FE-4E18-88F5-B13FD9DEE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863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3330-2EED-4ED0-9AC1-E97D754A14F4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B165-33FE-4E18-88F5-B13FD9DEE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411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3330-2EED-4ED0-9AC1-E97D754A14F4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B165-33FE-4E18-88F5-B13FD9DEE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915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3330-2EED-4ED0-9AC1-E97D754A14F4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B165-33FE-4E18-88F5-B13FD9DEE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996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3330-2EED-4ED0-9AC1-E97D754A14F4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2B165-33FE-4E18-88F5-B13FD9DEE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71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D3330-2EED-4ED0-9AC1-E97D754A14F4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2B165-33FE-4E18-88F5-B13FD9DEE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849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5100" y="3213100"/>
            <a:ext cx="7680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МАКЕДОНИЈА ВО БАЛКАНСКИТЕ ВОЈНИ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06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5100" y="1511300"/>
            <a:ext cx="1970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Балканскиот сојуз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2222500"/>
            <a:ext cx="109315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1912 година Србија, Грција, Бугарија и Црна Гора создале сојуз. Целта на овој сојуз била да ги освојат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урските провинции и области  на Балканот и да ги поделат помеѓу себе. Тоа се териториите на Македонија,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Албанија, Епир, Тракија, Косово и Санџак.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остварувањето на плановите, ја имале поддршката на Русија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Србија, Грција и Бугарија се договориле да ги поделат Македонија и Албанија меѓу себе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980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1320800"/>
            <a:ext cx="5750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Првата балканска војна и Лондонскиот мировен договор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8700" y="2247900"/>
            <a:ext cx="1106668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извршените подготовки на 9-ти октомври 1912 година Црна Гора ги нападнала турските воени сили,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што започнала Првата балканска војна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Српската војска ја победила Турската војска во битките кај Куманово и Битола и преку Албанија излегла на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Јадранско море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Источна Македонија ја завзела Бугарија, а Егејска Македонија Грција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Првата балканска војна завршила со пораз на Турција и со потпишување на Лондонскиот мировен договор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30-ти мај 1913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Според Лондонскиот мировен договор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mk-M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Турција ги изгубила сите територии на Балканот освен Цариград и Одрин</a:t>
            </a:r>
          </a:p>
          <a:p>
            <a:pPr marL="342900" indent="-342900">
              <a:buFont typeface="+mj-lt"/>
              <a:buAutoNum type="arabicPeriod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Била создадена автономна држава Албанија</a:t>
            </a:r>
          </a:p>
          <a:p>
            <a:pPr marL="342900" indent="-342900">
              <a:buFont typeface="+mj-lt"/>
              <a:buAutoNum type="arabicPeriod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Македонија била поделена помеѓу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Србија, Грција и Бугарија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29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1219200"/>
            <a:ext cx="3921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Учеството на Македонците во војната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502" y="1905000"/>
            <a:ext cx="120734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Првата балканска војна, Македонците активно учествувале во војските на Србија и Бугарија со надеж дека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ќе ја ослободат Македонија од Турците и ќе создадат Македонска држава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состав на бугарската армија уќествувале 14,000 Македонци, а во состав на српската војска околу 3,000 Македонци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војната учествувал самостојниот одред на Јане Сандански составен од 500 борци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944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17600"/>
            <a:ext cx="5859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Втората балканска војна и Букурешкиот мировен договор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76300" y="2057400"/>
            <a:ext cx="1139632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Бугарија била незадоволна од одлуките на Лондонската мировна конференција и повикувајќи се на договорите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 пред војната ја барала цела Македонија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29-ти јуни 1913 година, Бугарија ненадејно ги нападнала Србија и Црна Гора, со што започнала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Втората балканска војна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Најголемата битка во Втората балканска војна била на реката Брегалница, во која загинале и биле ранети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Околу 16,000 српски и црногорски војници и 25,000 бугарски војници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Втората балканска војна завршила со пораз на Бугаријаи со потпишување на Букурешкиот мировен договор,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кој биле донесени  одлуки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mk-M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1. Егејскиот ден на Македонија да и припадне на Грција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2. Пиринскиот дел од Македонија да и припадне на Бугарија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3. Мал дел од југозападна Македонија на Албанија        </a:t>
            </a:r>
          </a:p>
        </p:txBody>
      </p:sp>
    </p:spTree>
    <p:extLst>
      <p:ext uri="{BB962C8B-B14F-4D97-AF65-F5344CB8AC3E}">
        <p14:creationId xmlns:p14="http://schemas.microsoft.com/office/powerpoint/2010/main" val="1558335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7600" y="1460500"/>
            <a:ext cx="4407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Протестите против поделба на Македонија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900" y="2222500"/>
            <a:ext cx="1165472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Македонците од западноевропските земји, Русија и македонското иселеништво од Америка, Канада и Аргентина,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еагирале против поделбата на Македонија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14-ти март 1913 година Македонците од Петроград (Русија) испратиле меморандум (писмо) до </a:t>
            </a:r>
          </a:p>
          <a:p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мировната конференција во Лондон, да се создаде независна, неделива Македонска држава на Балканот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Големите сили воделе сметка за сопствени интереси, а не за интересите на македонскиот народ и останале глуви </a:t>
            </a:r>
          </a:p>
          <a:p>
            <a:r>
              <a:rPr lang="mk-MK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mk-M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сите барања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118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464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Marija</dc:creator>
  <cp:lastModifiedBy>Marija</cp:lastModifiedBy>
  <cp:revision>5</cp:revision>
  <dcterms:created xsi:type="dcterms:W3CDTF">2020-04-12T16:08:11Z</dcterms:created>
  <dcterms:modified xsi:type="dcterms:W3CDTF">2020-04-12T16:43:16Z</dcterms:modified>
</cp:coreProperties>
</file>