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0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2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5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6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4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9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8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0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0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2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7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008E-62E4-42A4-B05E-F6B269BE575F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8EDDD-8372-44DB-BEAB-C0DBABE74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0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3289300"/>
            <a:ext cx="6969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МАКЕДОНИЈА ВО ПРВАТА СВЕТСКА ВОЈНА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22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900" y="863600"/>
            <a:ext cx="531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Учеството на Македонците во Првата светска војна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2019300"/>
            <a:ext cx="1178367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започнувањето на Првата светска војна, Македонците биле присилно мобилизирани во војските на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Србија, Грција и Бугарија, и биле принудени да се борат за туѓи интереси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вардарскиот дел на Македонија српските власти мобилизирале 53,000 Македонци, а грчките власти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егејскиот дел на Македонија мобилизирале 20,000 Македонци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влегувањето на Бугарија во Првата светска војна, во 1915 година бугарските власти во пиринскиот дел на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Македонија мобилизирале 33,000 Македонци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влегувањето на Бугарија во Првата светска војна на страна на централните сили на територија на Македонија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  формиран македонски (балкански) фронт. Во северниот дел на фронтот се наоѓале централните сили (германска,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встро-унгарска и бугарска војска), а во јужниот дел од фронтот војските на (Антанта, српска, грчка, француска и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ританска војска)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Македонците биле принудени да се борат едни против други за интересите на други држави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079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00" y="927100"/>
            <a:ext cx="10705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Положбата во Македонија во Првата светска војна и отпорот против окупаторот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600" y="2006600"/>
            <a:ext cx="119425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Македонија во текот на Првата светска војна, народот пружал разни фпрми на отпор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Отпор се состоел од сокривањето на жито, жива стока и се што можело да го користи непријателот.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 така народот одбегнувал да ја извршува принудната работа за изградба на воени објекти, железници, патишта и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Мобилизираните македонски војници многу често дезертирале од своите воени единици и се скривале од окупаторот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310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117600"/>
            <a:ext cx="3801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Последици од војната за Македонија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05000"/>
            <a:ext cx="120312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текот на Првата светска војна Македонскиот народ поднел големи човечки жртви преку присилната мобилизација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 окупаторските војски, а цивилното население било уништено од бомбардирања, заразни болести и град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завршувањето на Првата светска војна на Париската мировна конференција била потврдена поделбата на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Македонија од Балканските војни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Вардарскиот дел на Македонија влегол во состав на кралството на Србите, Хрватите и Словенците, Егејсккиот дел на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Македонија во состав на Грција, Пиринскиот дел на Македонија во состав на Бугарија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729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346200"/>
            <a:ext cx="7539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Барањата и активностите на Македонците за создавање самостојна држава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286000"/>
            <a:ext cx="1117767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текот на Париската мировна конференција, Македонците од целиот свет организирани во политички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рганизации и здруженија испраќале барања, меморандуми и апели до светската јавност и Париската мировна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онференција за создавање на слободна и независна Македонска држава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Димитија Чуповски од Русија испратил програма во кое стоело дека се бори за создавање на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Балканска Федеративна Демократска Република во која Македонија би била рамноправен член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Димо Хаџи-Димов во Бугарија ја објавил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Декларација за решавање на македонското прашање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mk-M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 Христов како претставник на Македонската Револуционерна Организација предводена од Ѓорче Петров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патил барање до Париската мировна конференција за создавање на самостојна и обединета Македонија под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Меѓународна заштита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покрај сите активности на Македонците, македонското прашање не било решено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789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456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5</cp:revision>
  <dcterms:created xsi:type="dcterms:W3CDTF">2020-04-12T16:52:20Z</dcterms:created>
  <dcterms:modified xsi:type="dcterms:W3CDTF">2020-04-12T17:51:37Z</dcterms:modified>
</cp:coreProperties>
</file>