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60" r:id="rId4"/>
    <p:sldId id="259" r:id="rId5"/>
    <p:sldId id="262" r:id="rId6"/>
    <p:sldId id="263" r:id="rId7"/>
    <p:sldId id="265" r:id="rId8"/>
    <p:sldId id="266" r:id="rId9"/>
    <p:sldId id="268" r:id="rId10"/>
    <p:sldId id="270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C94F4-0140-4FDC-9531-3D4CD76D9573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F2872-1259-4FC5-B7AE-5204A11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77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F2872-1259-4FC5-B7AE-5204A11B7A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61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F2872-1259-4FC5-B7AE-5204A11B7A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9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5C0D03-6651-47AB-827F-CA29F4E2FEF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B3492E-90DA-4B84-A8F0-9E4BDA87BEC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donskijazik.mk/2018/10/%D0%BB%D0%B8%D1%87%D0%BD%D0%BE-%D0%BF%D1%80%D0%B5%D0%B4%D0%BC%D0%B5%D1%82%D0%BD%D0%B8-%D0%B7%D0%B0%D0%BC%D0%B5%D0%BD%D0%BA%D0%B8.html" TargetMode="External"/><Relationship Id="rId2" Type="http://schemas.openxmlformats.org/officeDocument/2006/relationships/hyperlink" Target="https://makedonskijazik.mk/2018/10/%D0%BB%D0%B8%D1%87%D0%BD%D0%B8-%D0%B7%D0%B0%D0%BC%D0%B5%D0%BD%D0%BA%D0%B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kedonskijazik.mk/2018/10/%D0%BF%D0%BE%D0%BA%D0%B0%D0%B7%D0%BD%D0%B8-%D0%B7%D0%B0%D0%BC%D0%B5%D0%BD%D0%BA%D0%B8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donskijazik.mk/2010/12/%D0%BF%D0%BE%D0%B4%D0%BC%D0%B5%D1%82.htm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donskijazik.mk/2010/12/%D0%BF%D1%80%D0%B5%D0%B4%D0%BC%D0%B5%D1%82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k-MK" dirty="0" smtClean="0"/>
              <a:t>ДЕФИНИЦИЈА, ПОДЕЛБА СПОРЕД ЗНАЧЕЊЕ И ФУНКЦИЈА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1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8072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mk-MK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 служба на предлошки предмет:</a:t>
            </a:r>
          </a:p>
          <a:p>
            <a:pPr marL="137160" indent="0">
              <a:buNone/>
            </a:pPr>
            <a:endParaRPr lang="mk-MK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 молам, не одете без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мене!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нив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 немаш доверба!</a:t>
            </a:r>
          </a:p>
          <a:p>
            <a:pPr>
              <a:buFont typeface="Wingdings" panose="05000000000000000000" pitchFamily="2" charset="2"/>
              <a:buChar char="v"/>
            </a:pPr>
            <a:endParaRPr lang="mk-MK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mk-MK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 служба на прилошка определба:</a:t>
            </a:r>
          </a:p>
          <a:p>
            <a:pPr marL="137160" indent="0">
              <a:buNone/>
            </a:pPr>
            <a:endParaRPr lang="mk-MK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Кај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 татко ти и мајка ти!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тебе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 клучевите?</a:t>
            </a:r>
          </a:p>
          <a:p>
            <a:pPr>
              <a:buFont typeface="Wingdings" panose="05000000000000000000" pitchFamily="2" charset="2"/>
              <a:buChar char="v"/>
            </a:pPr>
            <a:endParaRPr lang="mk-MK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mk-MK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Како именски дел од прирокот:</a:t>
            </a:r>
          </a:p>
          <a:p>
            <a:pPr marL="137160" indent="0">
              <a:buNone/>
            </a:pPr>
            <a:endParaRPr lang="mk-MK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Тие луѓе се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Книгите ќе бидат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ваши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1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БЛАГОДАРАМ НА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k-M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ВНИМАНИЕТО!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4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C1E3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C1E3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ДЕФИНИЦИЈА НА ЗАМЕНКИТЕ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зборови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укажуваат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директно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посочуваат</a:t>
            </a:r>
            <a:r>
              <a:rPr lang="en-US" dirty="0" smtClean="0"/>
              <a:t>.</a:t>
            </a:r>
            <a:endParaRPr lang="mk-MK" dirty="0" smtClean="0"/>
          </a:p>
          <a:p>
            <a:pPr algn="just" fontAlgn="base"/>
            <a:endParaRPr lang="en-US" dirty="0"/>
          </a:p>
          <a:p>
            <a:pPr algn="just" fontAlgn="base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зборови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големо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значење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системот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јазикот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mk-M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mk-M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Разлик</a:t>
            </a:r>
            <a:r>
              <a:rPr lang="mk-M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уваме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</a:t>
            </a:r>
            <a:r>
              <a:rPr lang="mk-M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mk-M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 fontAlgn="base">
              <a:buNone/>
            </a:pPr>
            <a:r>
              <a:rPr lang="mk-MK" sz="3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mk-MK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 </a:t>
            </a:r>
            <a:r>
              <a:rPr lang="en-US" sz="3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лични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лично-предметни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показни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0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mk-MK" sz="44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ПОДЕЛБА НА </a:t>
            </a:r>
            <a:r>
              <a:rPr lang="mk-MK" sz="44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ЗАМЕНКИТЕ</a:t>
            </a:r>
            <a:br>
              <a:rPr lang="mk-MK" sz="44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Лични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изразуваат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односот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говорната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ситуација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номинативна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100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подмет</a:t>
            </a:r>
            <a: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br>
              <a:rPr lang="en-US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4038600" cy="3345235"/>
          </a:xfrm>
        </p:spPr>
        <p:txBody>
          <a:bodyPr>
            <a:normAutofit/>
          </a:bodyPr>
          <a:lstStyle/>
          <a:p>
            <a:pPr marL="137160" indent="0" fontAlgn="base">
              <a:buNone/>
            </a:pPr>
            <a:r>
              <a:rPr lang="mk-M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днина</a:t>
            </a:r>
            <a:r>
              <a:rPr lang="mk-M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mk-M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1.л.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2.л.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3.л.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тој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08920"/>
            <a:ext cx="4038600" cy="341724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mk-M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</a:p>
          <a:p>
            <a:pPr marL="137160" indent="0">
              <a:buNone/>
            </a:pPr>
            <a:r>
              <a:rPr lang="mk-M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л. ние</a:t>
            </a:r>
          </a:p>
          <a:p>
            <a:pPr marL="137160" indent="0">
              <a:buNone/>
            </a:pPr>
            <a:r>
              <a:rPr lang="mk-M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л. вие</a:t>
            </a:r>
          </a:p>
          <a:p>
            <a:pPr marL="137160" indent="0">
              <a:buNone/>
            </a:pPr>
            <a:r>
              <a:rPr lang="mk-M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л. </a:t>
            </a:r>
            <a:r>
              <a:rPr lang="mk-M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mk-M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2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/>
          <a:lstStyle/>
          <a:p>
            <a:pPr fontAlgn="base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прво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лицето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зборува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лицето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зборува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споменува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говорот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биде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тој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3662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72208"/>
          </a:xfrm>
        </p:spPr>
        <p:txBody>
          <a:bodyPr>
            <a:noAutofit/>
          </a:bodyPr>
          <a:lstStyle/>
          <a:p>
            <a:pPr fontAlgn="base"/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Лични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означување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u="sng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директен</a:t>
            </a:r>
            <a:r>
              <a:rPr lang="en-US" sz="320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и </a:t>
            </a:r>
            <a:r>
              <a:rPr lang="en-US" sz="3200" u="sng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индиректен</a:t>
            </a:r>
            <a:r>
              <a:rPr lang="en-US" sz="320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3200" u="sng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предмет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кои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насочено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дејството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75252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а)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директен</a:t>
            </a:r>
            <a:r>
              <a:rPr lang="en-US" dirty="0"/>
              <a:t> </a:t>
            </a:r>
            <a:r>
              <a:rPr lang="en-US" dirty="0" err="1"/>
              <a:t>предмет</a:t>
            </a:r>
            <a:r>
              <a:rPr lang="en-US" dirty="0"/>
              <a:t>:</a:t>
            </a:r>
          </a:p>
          <a:p>
            <a:pPr marL="137160" indent="0" fontAlgn="base">
              <a:buNone/>
            </a:pPr>
            <a:r>
              <a:rPr lang="en-US" dirty="0" err="1"/>
              <a:t>еднина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 л. </a:t>
            </a:r>
            <a:r>
              <a:rPr lang="en-US" dirty="0" err="1"/>
              <a:t>мене</a:t>
            </a:r>
            <a:r>
              <a:rPr lang="en-US" dirty="0"/>
              <a:t>; </a:t>
            </a:r>
            <a:r>
              <a:rPr lang="en-US" dirty="0" err="1"/>
              <a:t>ме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 л. </a:t>
            </a:r>
            <a:r>
              <a:rPr lang="en-US" dirty="0" err="1"/>
              <a:t>тебе</a:t>
            </a:r>
            <a:r>
              <a:rPr lang="en-US" dirty="0"/>
              <a:t>; </a:t>
            </a:r>
            <a:r>
              <a:rPr lang="en-US" dirty="0" err="1"/>
              <a:t>те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 л. </a:t>
            </a:r>
            <a:r>
              <a:rPr lang="en-US" dirty="0" err="1"/>
              <a:t>него</a:t>
            </a:r>
            <a:r>
              <a:rPr lang="en-US" dirty="0"/>
              <a:t>; </a:t>
            </a:r>
            <a:r>
              <a:rPr lang="en-US" dirty="0" err="1"/>
              <a:t>го</a:t>
            </a:r>
            <a:r>
              <a:rPr lang="en-US" dirty="0"/>
              <a:t>; </a:t>
            </a:r>
            <a:r>
              <a:rPr lang="en-US" dirty="0" err="1"/>
              <a:t>неа</a:t>
            </a:r>
            <a:r>
              <a:rPr lang="en-US" dirty="0"/>
              <a:t>; </a:t>
            </a:r>
            <a:r>
              <a:rPr lang="en-US" dirty="0" err="1" smtClean="0"/>
              <a:t>ја</a:t>
            </a:r>
            <a:endParaRPr lang="mk-MK" dirty="0" smtClean="0"/>
          </a:p>
          <a:p>
            <a:pPr marL="137160" indent="0" fontAlgn="base">
              <a:buNone/>
            </a:pPr>
            <a:r>
              <a:rPr lang="en-US" dirty="0" err="1"/>
              <a:t>множина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1.л. </a:t>
            </a:r>
            <a:r>
              <a:rPr lang="en-US" dirty="0" err="1"/>
              <a:t>нас</a:t>
            </a:r>
            <a:r>
              <a:rPr lang="en-US" dirty="0"/>
              <a:t>; </a:t>
            </a:r>
            <a:r>
              <a:rPr lang="en-US" dirty="0" err="1"/>
              <a:t>нè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2.л. </a:t>
            </a:r>
            <a:r>
              <a:rPr lang="en-US" dirty="0" err="1"/>
              <a:t>вас</a:t>
            </a:r>
            <a:r>
              <a:rPr lang="en-US" dirty="0"/>
              <a:t>; </a:t>
            </a:r>
            <a:r>
              <a:rPr lang="en-US" dirty="0" err="1"/>
              <a:t>ве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3.л. </a:t>
            </a:r>
            <a:r>
              <a:rPr lang="en-US" dirty="0" err="1"/>
              <a:t>нив</a:t>
            </a:r>
            <a:r>
              <a:rPr lang="en-US" dirty="0"/>
              <a:t>; </a:t>
            </a:r>
            <a:r>
              <a:rPr lang="en-US" dirty="0" err="1"/>
              <a:t>ги</a:t>
            </a:r>
            <a:endParaRPr lang="en-US" dirty="0"/>
          </a:p>
          <a:p>
            <a:pPr marL="137160" indent="0" fontAlgn="base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680520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б) </a:t>
            </a:r>
            <a:r>
              <a:rPr lang="en-US" dirty="0" err="1"/>
              <a:t>Лични</a:t>
            </a:r>
            <a:r>
              <a:rPr lang="en-US" dirty="0"/>
              <a:t> </a:t>
            </a:r>
            <a:r>
              <a:rPr lang="en-US" dirty="0" err="1"/>
              <a:t>заменки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индиректен</a:t>
            </a:r>
            <a:r>
              <a:rPr lang="en-US" dirty="0"/>
              <a:t> </a:t>
            </a:r>
            <a:r>
              <a:rPr lang="en-US" dirty="0" err="1"/>
              <a:t>предмет</a:t>
            </a:r>
            <a:r>
              <a:rPr lang="en-US" dirty="0"/>
              <a:t> (</a:t>
            </a:r>
            <a:r>
              <a:rPr lang="en-US" dirty="0" err="1"/>
              <a:t>дативна</a:t>
            </a:r>
            <a:r>
              <a:rPr lang="en-US" dirty="0"/>
              <a:t> </a:t>
            </a:r>
            <a:r>
              <a:rPr lang="en-US" dirty="0" err="1"/>
              <a:t>форма</a:t>
            </a:r>
            <a:r>
              <a:rPr lang="en-US" dirty="0"/>
              <a:t>):</a:t>
            </a:r>
          </a:p>
          <a:p>
            <a:pPr marL="137160" indent="0" fontAlgn="base">
              <a:buNone/>
            </a:pPr>
            <a:r>
              <a:rPr lang="en-US" dirty="0" err="1"/>
              <a:t>еднина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 л. </a:t>
            </a:r>
            <a:r>
              <a:rPr lang="en-US" dirty="0" err="1"/>
              <a:t>мене</a:t>
            </a:r>
            <a:r>
              <a:rPr lang="en-US" dirty="0"/>
              <a:t>; </a:t>
            </a:r>
            <a:r>
              <a:rPr lang="en-US" dirty="0" err="1"/>
              <a:t>ми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 л. </a:t>
            </a:r>
            <a:r>
              <a:rPr lang="en-US" dirty="0" err="1"/>
              <a:t>тебе</a:t>
            </a:r>
            <a:r>
              <a:rPr lang="en-US" dirty="0"/>
              <a:t>; </a:t>
            </a:r>
            <a:r>
              <a:rPr lang="en-US" dirty="0" err="1"/>
              <a:t>ти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 л. </a:t>
            </a:r>
            <a:r>
              <a:rPr lang="en-US" dirty="0" err="1"/>
              <a:t>нему</a:t>
            </a:r>
            <a:r>
              <a:rPr lang="en-US" dirty="0"/>
              <a:t>; </a:t>
            </a:r>
            <a:r>
              <a:rPr lang="en-US" dirty="0" err="1"/>
              <a:t>му</a:t>
            </a:r>
            <a:r>
              <a:rPr lang="en-US" dirty="0"/>
              <a:t>; </a:t>
            </a:r>
            <a:r>
              <a:rPr lang="en-US" dirty="0" err="1"/>
              <a:t>нејзе</a:t>
            </a:r>
            <a:r>
              <a:rPr lang="en-US" dirty="0"/>
              <a:t>; ù</a:t>
            </a:r>
          </a:p>
          <a:p>
            <a:pPr marL="137160" indent="0" fontAlgn="base">
              <a:buNone/>
            </a:pPr>
            <a:r>
              <a:rPr lang="en-US" dirty="0" err="1"/>
              <a:t>множина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1.л. </a:t>
            </a:r>
            <a:r>
              <a:rPr lang="en-US" dirty="0" err="1"/>
              <a:t>нам</a:t>
            </a:r>
            <a:r>
              <a:rPr lang="en-US" dirty="0"/>
              <a:t>; </a:t>
            </a:r>
            <a:r>
              <a:rPr lang="en-US" dirty="0" err="1"/>
              <a:t>ни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2.л. </a:t>
            </a:r>
            <a:r>
              <a:rPr lang="en-US" dirty="0" err="1"/>
              <a:t>вам</a:t>
            </a:r>
            <a:r>
              <a:rPr lang="en-US" dirty="0"/>
              <a:t>; </a:t>
            </a:r>
            <a:r>
              <a:rPr lang="en-US" dirty="0" err="1"/>
              <a:t>ви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3.л. </a:t>
            </a:r>
            <a:r>
              <a:rPr lang="en-US" dirty="0" err="1"/>
              <a:t>ним</a:t>
            </a:r>
            <a:r>
              <a:rPr lang="en-US" dirty="0"/>
              <a:t>; </a:t>
            </a:r>
            <a:r>
              <a:rPr lang="en-US" dirty="0" err="1"/>
              <a:t>им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9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56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овие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имаат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долги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остатоци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старите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дативни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Нив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употребуваме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искажување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индиректен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читам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подмет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киното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директен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Тој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дојдам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индиректен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mk-M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Лично-повратна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заменка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fontAlgn="base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95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Б. </a:t>
            </a:r>
            <a:r>
              <a:rPr lang="en-US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Лично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904656"/>
          </a:xfrm>
        </p:spPr>
        <p:txBody>
          <a:bodyPr>
            <a:noAutofit/>
          </a:bodyPr>
          <a:lstStyle/>
          <a:p>
            <a:pPr fontAlgn="base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mk-M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однесува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прашално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релативно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значење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37160" indent="0" fontAlgn="base">
              <a:buNone/>
            </a:pPr>
            <a:r>
              <a:rPr lang="mk-M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Оваа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37160" indent="0" fontAlgn="base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дативен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37160" indent="0" fontAlgn="base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изведат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формите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некој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секој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никој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неодредено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значење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најчесто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употребуваат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атрибутски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однесува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прашално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релативно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значење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променлива</a:t>
            </a:r>
            <a:r>
              <a:rPr lang="mk-M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/>
              <a:t>Изведени</a:t>
            </a:r>
            <a:r>
              <a:rPr lang="en-US" sz="2000" dirty="0"/>
              <a:t> </a:t>
            </a:r>
            <a:r>
              <a:rPr lang="en-US" sz="2000" dirty="0" err="1"/>
              <a:t>форми</a:t>
            </a:r>
            <a:r>
              <a:rPr lang="en-US" sz="2000" dirty="0"/>
              <a:t>: </a:t>
            </a:r>
            <a:r>
              <a:rPr lang="en-US" sz="2000" dirty="0" err="1"/>
              <a:t>нешто</a:t>
            </a:r>
            <a:r>
              <a:rPr lang="en-US" sz="2000" dirty="0"/>
              <a:t>, </a:t>
            </a:r>
            <a:r>
              <a:rPr lang="en-US" sz="2000" dirty="0" err="1"/>
              <a:t>сешто</a:t>
            </a:r>
            <a:r>
              <a:rPr lang="en-US" sz="2000" dirty="0"/>
              <a:t>, </a:t>
            </a:r>
            <a:r>
              <a:rPr lang="en-US" sz="2000" dirty="0" err="1"/>
              <a:t>ништо</a:t>
            </a:r>
            <a:r>
              <a:rPr lang="en-US" sz="2000" dirty="0"/>
              <a:t>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544616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3. </a:t>
            </a:r>
            <a:r>
              <a:rPr lang="en-US" b="1" dirty="0" err="1"/>
              <a:t>чиј</a:t>
            </a:r>
            <a:r>
              <a:rPr lang="en-US" b="1" dirty="0"/>
              <a:t>, </a:t>
            </a:r>
            <a:r>
              <a:rPr lang="en-US" b="1" dirty="0" err="1"/>
              <a:t>чија</a:t>
            </a:r>
            <a:r>
              <a:rPr lang="en-US" b="1" dirty="0"/>
              <a:t>, </a:t>
            </a:r>
            <a:r>
              <a:rPr lang="en-US" b="1" dirty="0" err="1"/>
              <a:t>чие</a:t>
            </a:r>
            <a:r>
              <a:rPr lang="en-US" b="1" dirty="0"/>
              <a:t>; </a:t>
            </a:r>
            <a:r>
              <a:rPr lang="en-US" b="1" dirty="0" err="1"/>
              <a:t>чии</a:t>
            </a:r>
            <a:r>
              <a:rPr lang="en-US" dirty="0"/>
              <a:t> –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присвојно</a:t>
            </a:r>
            <a:r>
              <a:rPr lang="en-US" dirty="0"/>
              <a:t> </a:t>
            </a:r>
            <a:r>
              <a:rPr lang="en-US" dirty="0" err="1"/>
              <a:t>значење</a:t>
            </a:r>
            <a:r>
              <a:rPr lang="en-US" dirty="0"/>
              <a:t>.</a:t>
            </a:r>
          </a:p>
          <a:p>
            <a:pPr marL="137160" indent="0" fontAlgn="base">
              <a:buNone/>
            </a:pP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неа</a:t>
            </a:r>
            <a:r>
              <a:rPr lang="en-US" dirty="0"/>
              <a:t>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изведат</a:t>
            </a:r>
            <a:r>
              <a:rPr lang="en-US" dirty="0"/>
              <a:t> и </a:t>
            </a:r>
            <a:r>
              <a:rPr lang="en-US" dirty="0" err="1"/>
              <a:t>формите</a:t>
            </a:r>
            <a:r>
              <a:rPr lang="en-US" dirty="0"/>
              <a:t>: </a:t>
            </a:r>
            <a:r>
              <a:rPr lang="en-US" dirty="0" err="1"/>
              <a:t>нечиј</a:t>
            </a:r>
            <a:r>
              <a:rPr lang="en-US" dirty="0"/>
              <a:t>, </a:t>
            </a:r>
            <a:r>
              <a:rPr lang="en-US" dirty="0" err="1"/>
              <a:t>сечиј</a:t>
            </a:r>
            <a:r>
              <a:rPr lang="en-US" dirty="0"/>
              <a:t>, </a:t>
            </a:r>
            <a:r>
              <a:rPr lang="en-US" dirty="0" err="1"/>
              <a:t>ничиј</a:t>
            </a:r>
            <a:r>
              <a:rPr lang="en-US" dirty="0"/>
              <a:t>.</a:t>
            </a:r>
          </a:p>
          <a:p>
            <a:pPr marL="137160" indent="0" fontAlgn="base">
              <a:buNone/>
            </a:pPr>
            <a:r>
              <a:rPr lang="en-US" dirty="0"/>
              <a:t>* </a:t>
            </a:r>
            <a:r>
              <a:rPr lang="en-US" dirty="0" err="1"/>
              <a:t>Овие</a:t>
            </a:r>
            <a:r>
              <a:rPr lang="en-US" dirty="0"/>
              <a:t> </a:t>
            </a:r>
            <a:r>
              <a:rPr lang="en-US" dirty="0" err="1"/>
              <a:t>заменки</a:t>
            </a:r>
            <a:r>
              <a:rPr lang="en-US" dirty="0"/>
              <a:t> </a:t>
            </a:r>
            <a:r>
              <a:rPr lang="en-US" dirty="0" err="1"/>
              <a:t>често</a:t>
            </a:r>
            <a:r>
              <a:rPr lang="en-US" dirty="0"/>
              <a:t> </a:t>
            </a:r>
            <a:r>
              <a:rPr lang="en-US" dirty="0" err="1"/>
              <a:t>добиваат</a:t>
            </a:r>
            <a:r>
              <a:rPr lang="en-US" dirty="0"/>
              <a:t> </a:t>
            </a:r>
            <a:r>
              <a:rPr lang="en-US" dirty="0" err="1"/>
              <a:t>значење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релативни</a:t>
            </a:r>
            <a:r>
              <a:rPr lang="en-US" dirty="0"/>
              <a:t> </a:t>
            </a:r>
            <a:r>
              <a:rPr lang="en-US" dirty="0" err="1"/>
              <a:t>сврзници</a:t>
            </a:r>
            <a:r>
              <a:rPr lang="en-US" dirty="0"/>
              <a:t>.</a:t>
            </a:r>
          </a:p>
          <a:p>
            <a:pPr marL="137160" indent="0" fontAlgn="base">
              <a:buNone/>
            </a:pP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</a:t>
            </a:r>
            <a:r>
              <a:rPr lang="en-US" dirty="0"/>
              <a:t>.: </a:t>
            </a:r>
            <a:r>
              <a:rPr lang="en-US" dirty="0" err="1"/>
              <a:t>Дојде</a:t>
            </a:r>
            <a:r>
              <a:rPr lang="en-US" dirty="0"/>
              <a:t> </a:t>
            </a:r>
            <a:r>
              <a:rPr lang="en-US" dirty="0" err="1"/>
              <a:t>човекот</a:t>
            </a:r>
            <a:r>
              <a:rPr lang="en-US" dirty="0"/>
              <a:t> </a:t>
            </a:r>
            <a:r>
              <a:rPr lang="en-US" dirty="0" err="1"/>
              <a:t>што</a:t>
            </a:r>
            <a:r>
              <a:rPr lang="en-US" dirty="0"/>
              <a:t> </a:t>
            </a:r>
            <a:r>
              <a:rPr lang="en-US" dirty="0" err="1"/>
              <a:t>го</a:t>
            </a:r>
            <a:r>
              <a:rPr lang="en-US" dirty="0"/>
              <a:t> </a:t>
            </a:r>
            <a:r>
              <a:rPr lang="en-US" dirty="0" err="1"/>
              <a:t>видовме</a:t>
            </a:r>
            <a:r>
              <a:rPr lang="en-US" dirty="0"/>
              <a:t> </a:t>
            </a:r>
            <a:r>
              <a:rPr lang="en-US" dirty="0" err="1"/>
              <a:t>вчера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94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04056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en-US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</a:t>
            </a:r>
            <a: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заменки</a:t>
            </a:r>
            <a: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616"/>
          </a:xfrm>
        </p:spPr>
        <p:txBody>
          <a:bodyPr/>
          <a:lstStyle/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овој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оваа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служат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посочување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блиски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оној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посочување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пооддалечени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тој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посочување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просторно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определување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нашиот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јазик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образуван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членот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Дај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оваа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книгава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книгата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42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НА ЗАМЕНКИТЕ ВО РЕЧЕНИЦАТА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mk-MK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Вршител на дејството, т.е. подмет: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Јас </a:t>
            </a:r>
            <a:r>
              <a:rPr lang="mk-M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ќе работам утре.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Вечерва </a:t>
            </a:r>
            <a:r>
              <a:rPr lang="mk-M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 </a:t>
            </a:r>
            <a:r>
              <a:rPr lang="mk-M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ќе бидете гости!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 служба на директен предмет во реченицата: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прашав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нив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не грижи се.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Зарем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ја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заборавиле?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 служба на индиректен предмет: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Ним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требаат пари!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Нему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ништо нема да 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кажеме.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0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210</TotalTime>
  <Words>281</Words>
  <Application>Microsoft Office PowerPoint</Application>
  <PresentationFormat>On-screen Show (4:3)</PresentationFormat>
  <Paragraphs>71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ЗАМЕНКИ</vt:lpstr>
      <vt:lpstr>ДЕФИНИЦИЈА НА ЗАМЕНКИТЕ</vt:lpstr>
      <vt:lpstr>ПОДЕЛБА НА ЗАМЕНКИТЕ 1. Лични заменки кои го изразуваат односот кон говорната ситуација (номинативна форма, подмет): </vt:lpstr>
      <vt:lpstr>PowerPoint Presentation</vt:lpstr>
      <vt:lpstr>2. Лични заменки за означување директен и индиректен предмет (за лица кон кои е насочено дејството).   </vt:lpstr>
      <vt:lpstr>PowerPoint Presentation</vt:lpstr>
      <vt:lpstr>Б. Лично – предметни заменки </vt:lpstr>
      <vt:lpstr>В. Показни заменки   </vt:lpstr>
      <vt:lpstr>ФУНКЦИИ НА ЗАМЕНКИТЕ ВО РЕЧЕНИЦАТА</vt:lpstr>
      <vt:lpstr>PowerPoint Presentation</vt:lpstr>
      <vt:lpstr>ВИ БЛАГОДАРАМ НА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ЗАМЕНКИ</dc:title>
  <dc:creator>User</dc:creator>
  <cp:lastModifiedBy>User</cp:lastModifiedBy>
  <cp:revision>26</cp:revision>
  <dcterms:created xsi:type="dcterms:W3CDTF">2020-03-27T14:00:12Z</dcterms:created>
  <dcterms:modified xsi:type="dcterms:W3CDTF">2020-03-27T17:51:18Z</dcterms:modified>
</cp:coreProperties>
</file>