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2B85C-0A5E-4559-9C71-A70C4C4D4BE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69C37-7F75-48DD-9EB0-484F7F337D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69C37-7F75-48DD-9EB0-484F7F337D8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4F57-BA20-4ADE-B9D4-D95C85BA0F65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20AD19-6044-4EAB-9973-6A2EA157D92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600199"/>
          </a:xfrm>
        </p:spPr>
        <p:txBody>
          <a:bodyPr>
            <a:normAutofit/>
          </a:bodyPr>
          <a:lstStyle/>
          <a:p>
            <a:r>
              <a:rPr lang="mk-MK" sz="2800" dirty="0" smtClean="0"/>
              <a:t>Посебни  состојби на свеста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133600"/>
            <a:ext cx="5410200" cy="1066800"/>
          </a:xfrm>
        </p:spPr>
        <p:txBody>
          <a:bodyPr/>
          <a:lstStyle/>
          <a:p>
            <a:r>
              <a:rPr lang="mk-MK" dirty="0" smtClean="0"/>
              <a:t>Злата Петровска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Посебни состојби на свеста.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000" dirty="0" smtClean="0"/>
              <a:t>Да бидеш свесен значи да можеш да ги сознаваш надворешните настани,своите внатрешни состојби,особено мислите,перцепциите и чувствата.Во несвесна состојба при удар,повреда или анестезија се губи контакот со надворешните настани но и со сопствените сосотојби.Кај човекот можат да се јават повеќе ситуации при изменети состојби на свеста како</a:t>
            </a:r>
          </a:p>
          <a:p>
            <a:r>
              <a:rPr lang="mk-MK" sz="2000" dirty="0" smtClean="0"/>
              <a:t>-Отсуство или преголемо присуство на стимулации</a:t>
            </a:r>
          </a:p>
          <a:p>
            <a:r>
              <a:rPr lang="mk-MK" sz="2000" dirty="0" smtClean="0"/>
              <a:t>-Сугестија </a:t>
            </a:r>
          </a:p>
          <a:p>
            <a:r>
              <a:rPr lang="mk-MK" sz="2000" dirty="0" smtClean="0"/>
              <a:t>-Медитација,хипноза </a:t>
            </a:r>
          </a:p>
          <a:p>
            <a:r>
              <a:rPr lang="mk-MK" sz="2000" dirty="0" smtClean="0"/>
              <a:t>-Употреба на дроги или алкохол </a:t>
            </a:r>
          </a:p>
          <a:p>
            <a:r>
              <a:rPr lang="mk-MK" sz="2000" dirty="0" smtClean="0"/>
              <a:t>-Сон и спиење.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/>
              <a:t>Посебни состојби на свеста.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000" dirty="0" smtClean="0"/>
              <a:t>Изменетите состојби на свеста можат да се јават и при извесни нарушувања на нормалното здравје на човекот</a:t>
            </a:r>
          </a:p>
          <a:p>
            <a:r>
              <a:rPr lang="mk-MK" sz="2000" dirty="0" smtClean="0"/>
              <a:t>-При многу висока телесна температура,Дехидратација на организмот(дехидрирање),Инсомнија неспиење,епилептични напади,труења и при уптреба на некои лекови.</a:t>
            </a:r>
          </a:p>
          <a:p>
            <a:r>
              <a:rPr lang="mk-MK" sz="2000" dirty="0" smtClean="0"/>
              <a:t>При вакви изменети состојби на свеста можат да се јават илузии халуцинации,нарушување на перцепцијата за време и простор,нарушување на симслата за реалност.</a:t>
            </a:r>
          </a:p>
          <a:p>
            <a:r>
              <a:rPr lang="mk-MK" sz="2000" dirty="0" smtClean="0"/>
              <a:t>-Не постојат објективни методи за нивното константирање и проверување освен ЕЕГ(Електроенцефалограф) и некои други физиолишки тестови.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163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Посебни  состојби на свеста</vt:lpstr>
      <vt:lpstr>Посебни состојби на свеста.</vt:lpstr>
      <vt:lpstr>Посебни состојби на свеста.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Посебни состојби на свеста</dc:title>
  <dc:creator>Windows User</dc:creator>
  <cp:lastModifiedBy>Windows User</cp:lastModifiedBy>
  <cp:revision>5</cp:revision>
  <dcterms:created xsi:type="dcterms:W3CDTF">2020-03-24T10:38:03Z</dcterms:created>
  <dcterms:modified xsi:type="dcterms:W3CDTF">2020-03-24T11:20:57Z</dcterms:modified>
</cp:coreProperties>
</file>