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B8E0-E5D2-4BF7-A906-C111ADC1432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B07A-0F7E-426F-A293-92CD715B19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B8E0-E5D2-4BF7-A906-C111ADC1432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B07A-0F7E-426F-A293-92CD715B19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B8E0-E5D2-4BF7-A906-C111ADC1432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B07A-0F7E-426F-A293-92CD715B19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B8E0-E5D2-4BF7-A906-C111ADC1432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B07A-0F7E-426F-A293-92CD715B19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B8E0-E5D2-4BF7-A906-C111ADC1432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B07A-0F7E-426F-A293-92CD715B19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B8E0-E5D2-4BF7-A906-C111ADC1432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B07A-0F7E-426F-A293-92CD715B19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B8E0-E5D2-4BF7-A906-C111ADC1432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B07A-0F7E-426F-A293-92CD715B19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B8E0-E5D2-4BF7-A906-C111ADC1432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B07A-0F7E-426F-A293-92CD715B19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B8E0-E5D2-4BF7-A906-C111ADC1432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B07A-0F7E-426F-A293-92CD715B19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B8E0-E5D2-4BF7-A906-C111ADC1432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DB07A-0F7E-426F-A293-92CD715B19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B8E0-E5D2-4BF7-A906-C111ADC1432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7DB07A-0F7E-426F-A293-92CD715B19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F0B8E0-E5D2-4BF7-A906-C111ADC1432D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7DB07A-0F7E-426F-A293-92CD715B19A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dirty="0" smtClean="0"/>
              <a:t>ВОЛЈА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k-MK" smtClean="0"/>
              <a:t>Злата Петровска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Волја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mk-MK" dirty="0" smtClean="0"/>
              <a:t>Кога сака да постигне некоја цел, човекот треба да вложи Волев напор.Ученикот ако сака да учи и да научи треба да се откаже од  игра , излегување и др,да ја победи мрзеливоста заморот и нерасположението.</a:t>
            </a:r>
          </a:p>
          <a:p>
            <a:r>
              <a:rPr lang="mk-MK" dirty="0" smtClean="0"/>
              <a:t>Деф-Волјата преставува свесна мобилизација на сире човекови сили, со намера да го насочи и контролира однесувањетокон предходно поставена цел.</a:t>
            </a:r>
          </a:p>
          <a:p>
            <a:r>
              <a:rPr lang="mk-MK" dirty="0" smtClean="0"/>
              <a:t>Споре степенот на поседување волја луѓето се разликуваат-</a:t>
            </a:r>
          </a:p>
          <a:p>
            <a:r>
              <a:rPr lang="mk-MK" dirty="0" smtClean="0"/>
              <a:t>1.Луѓе со силна волја-Способни да ги издржат и најголемите напори при реализирањето на поставената цел тие се самоуверени и истрајни.</a:t>
            </a:r>
          </a:p>
          <a:p>
            <a:r>
              <a:rPr lang="mk-MK" dirty="0" smtClean="0"/>
              <a:t>2.Смели –Способни да се справат со опасностите при реализирањето на поставената цел, тие се бестрашни и пожртвувани.</a:t>
            </a:r>
          </a:p>
          <a:p>
            <a:r>
              <a:rPr lang="mk-MK" dirty="0" smtClean="0"/>
              <a:t>3.Решителни-Способни брзо и непоколебливо да донесуваат одлуки и превземаат активности.</a:t>
            </a:r>
          </a:p>
          <a:p>
            <a:r>
              <a:rPr lang="mk-MK" dirty="0" smtClean="0"/>
              <a:t>4.Иницијативни-способни да превземаат нови активности и да  реализираат нови цели , еластични и меконзервативни се.</a:t>
            </a:r>
          </a:p>
          <a:p>
            <a:r>
              <a:rPr lang="mk-MK" dirty="0" smtClean="0"/>
              <a:t>5.Упорни способни да бидат постијани и настојчиви да ги издржат пречките и тешкотиите во постигнувањето на целта.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156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ВОЛЈА</vt:lpstr>
      <vt:lpstr>Волја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ВОЛЈА</dc:title>
  <dc:creator>Windows User</dc:creator>
  <cp:lastModifiedBy>Windows User</cp:lastModifiedBy>
  <cp:revision>1</cp:revision>
  <dcterms:created xsi:type="dcterms:W3CDTF">2020-04-11T15:15:49Z</dcterms:created>
  <dcterms:modified xsi:type="dcterms:W3CDTF">2020-04-11T15:17:44Z</dcterms:modified>
</cp:coreProperties>
</file>