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8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3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8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7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1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3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86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83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1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8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9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EAAD7-32DD-488B-8393-A9479311B77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AAC09-83C7-4B26-B8F6-DE411678C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100" y="3276600"/>
            <a:ext cx="775840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Балканот меѓу двете светски војни</a:t>
            </a:r>
          </a:p>
          <a:p>
            <a:endParaRPr lang="mk-MK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36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863600"/>
            <a:ext cx="114723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Кралството на Србите, Хрватите и Словенците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01.12.1918 година била создадена нова држава на Балканот – кралството на Србите, Хрватите и Словенците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оваа држава само Србите, Хрватите и Словенците биле признати како народи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чело на државата се наоѓал кралот Александар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Караѓоѓевиќ, а престолнината била во Белград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06.01.1929 година кралот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Александар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Караѓоѓевиќ го укинал парламентот и вовел диктатура и државата ја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Преименувал во кралство Југославија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1934 година во Франција бил убиен кралот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Александар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Караѓоѓевиќ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25.03.1941 година во Виена Југославија пристапила кон тројниот пакт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9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748" y="812800"/>
            <a:ext cx="1209350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Бугарија по Првата светска војна </a:t>
            </a:r>
          </a:p>
          <a:p>
            <a:endParaRPr lang="mk-M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1919 година на парламентарните избори во Бугарија победила Земјоделската партија на Александар Стамболиски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1923 година десноориентираните политички кругови на чело со Александар Цанков извршиле државен удар во кој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агинал Александар Станболиски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1934 година Кимон Георгиев извршил државен удар и ја превзел власта во државата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1935 година надворешната политика на Бугарија била свртена кон Германија и Италија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811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914400"/>
            <a:ext cx="104507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Грција по Првата светска војна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првата светска војна Грција се проширила на сметка на Бугарија и Турција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1920 година Грција ја нападнала Турција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Грчко-Турската војна завршила со пораз на Грција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1924 година кралот Константин бил принуден да абдицира и Грција била прогласена за република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04.08.1936 година гереналот Јоанис Метаксас вовел диктатура во Грција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Метаксас најмногу ги прогонувал левоориентираните политички партии и Македонците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332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1016000"/>
            <a:ext cx="108782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Создавање на Република Турција 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победата на Турција во Грчко-Турската војна, Кемал Мустафа наречен Ататурк (таткото на Турција),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1923 година ја прогласил Турција за република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Ататурк ја модернизирал Турција, ја одделил религијата од држсвата, го реформирал правниот систем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европски модел, вовел латиница, ги проширил правата на жените и вовел европска мода во облекувањето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1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1549400"/>
            <a:ext cx="83891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Албанија по Првата светска војна</a:t>
            </a:r>
          </a:p>
          <a:p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1921 година, полковникот Ахмет Зогу ја превзел власта во Албанија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1928 година Ахмет Зогу се прогласил за крал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1939 година Италија ја окупирала Албанија, а кралот Зогу избегал од земјата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332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4</cp:revision>
  <dcterms:created xsi:type="dcterms:W3CDTF">2020-04-01T18:45:55Z</dcterms:created>
  <dcterms:modified xsi:type="dcterms:W3CDTF">2020-04-01T19:04:39Z</dcterms:modified>
</cp:coreProperties>
</file>