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3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20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7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73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3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8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48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7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2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27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ADEF9-E956-4768-8B03-390091841DC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B49F6-933F-4B8D-A6F6-DD7EFA203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5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0500" y="3136900"/>
            <a:ext cx="5135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Светот меѓу двете светски војни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744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60400"/>
            <a:ext cx="1073800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Спротивности во светот меѓу двете светски војни </a:t>
            </a:r>
          </a:p>
          <a:p>
            <a:pPr marL="285750" indent="-285750">
              <a:buFontTx/>
              <a:buChar char="-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Ревизионистички држави-Германија,Бугарија,Унгарија,Австрија и Турција</a:t>
            </a:r>
          </a:p>
          <a:p>
            <a:pPr marL="285750" indent="-285750">
              <a:buFontTx/>
              <a:buChar char="-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Барале нов мировен договор</a:t>
            </a:r>
          </a:p>
          <a:p>
            <a:pPr marL="285750" indent="-285750">
              <a:buFontTx/>
              <a:buChar char="-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Антиревизионистички држави-Англија, Франција и нивните сојузници против новиот мировен договор.</a:t>
            </a:r>
          </a:p>
          <a:p>
            <a:pPr marL="285750" indent="-285750">
              <a:buFontTx/>
              <a:buChar char="-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Европа борба за превласт помеѓу Англија и Франција</a:t>
            </a:r>
          </a:p>
          <a:p>
            <a:pPr marL="285750" indent="-285750">
              <a:buFontTx/>
              <a:buChar char="-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Тихиот океан борба  за превласт помеѓу САД и Јапонија</a:t>
            </a:r>
          </a:p>
          <a:p>
            <a:pPr marL="285750" indent="-285750">
              <a:buFontTx/>
              <a:buChar char="-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Сите капиталистички земји биле единствени – да се уништи СССР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64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901700"/>
            <a:ext cx="880356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2.Друштво на народите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-формирано во април 1919година на предлог на председателот на САД Вудро Вилсон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-седиште на организацијата во Женева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-целта на оваа организација-да се зачува светски мир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-не можеќи да ги запре фашистичките агресии на Италија, Германија и Јапонија пред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Втората светска војна Друштво на народите престанало со работа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77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00100"/>
            <a:ext cx="1078814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3.Големата економска криза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 период од 1929 до 1933 година светот се наоѓал во големата економска криза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-кризата започнала во САД и се проширила во целиот свет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-30 милиони луѓе останале без работа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-секоја држава барала пат за излез од криза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 САД претседателот Френклин Рузвелт изработил програм познат како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Новиот курс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ја извлекол земја од криза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 Германија Хитлер дошол на власт, го милитализирал општеството, ја извлекол земја од економска криза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се подготвил за војна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222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003300"/>
            <a:ext cx="7996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4.Граѓанската демократија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 Италија и Германија биле воспоставени тоталитарните режими (диктатури)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САД, Англија, Франција и Швајцарија се развила граѓанска демократија.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111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2800" y="749300"/>
            <a:ext cx="8658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Истражите –Каква е разлика помеѓу тоталитарните режими и демократските системи?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13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243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</dc:creator>
  <cp:lastModifiedBy>Marija</cp:lastModifiedBy>
  <cp:revision>6</cp:revision>
  <dcterms:created xsi:type="dcterms:W3CDTF">2020-03-24T18:59:17Z</dcterms:created>
  <dcterms:modified xsi:type="dcterms:W3CDTF">2020-03-24T19:58:48Z</dcterms:modified>
</cp:coreProperties>
</file>