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1FDB-CA3E-43DD-ACB2-CF1C121803EB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A7FF-69A0-4E07-B726-602C0A4F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59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1FDB-CA3E-43DD-ACB2-CF1C121803EB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A7FF-69A0-4E07-B726-602C0A4F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206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1FDB-CA3E-43DD-ACB2-CF1C121803EB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A7FF-69A0-4E07-B726-602C0A4F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25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1FDB-CA3E-43DD-ACB2-CF1C121803EB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A7FF-69A0-4E07-B726-602C0A4F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547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1FDB-CA3E-43DD-ACB2-CF1C121803EB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A7FF-69A0-4E07-B726-602C0A4F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25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1FDB-CA3E-43DD-ACB2-CF1C121803EB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A7FF-69A0-4E07-B726-602C0A4F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48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1FDB-CA3E-43DD-ACB2-CF1C121803EB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A7FF-69A0-4E07-B726-602C0A4F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45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1FDB-CA3E-43DD-ACB2-CF1C121803EB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A7FF-69A0-4E07-B726-602C0A4F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30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1FDB-CA3E-43DD-ACB2-CF1C121803EB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A7FF-69A0-4E07-B726-602C0A4F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6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1FDB-CA3E-43DD-ACB2-CF1C121803EB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A7FF-69A0-4E07-B726-602C0A4F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1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1FDB-CA3E-43DD-ACB2-CF1C121803EB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A7FF-69A0-4E07-B726-602C0A4F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28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1FDB-CA3E-43DD-ACB2-CF1C121803EB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6A7FF-69A0-4E07-B726-602C0A4F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14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8600" y="2540000"/>
            <a:ext cx="67470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ПРВАТА СВЕТСКА ВОЈНА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14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900" y="330200"/>
            <a:ext cx="5297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повод и почеток на војната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900" y="1651000"/>
            <a:ext cx="1167986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Спротивност против капиталистичките земји и борба за превласт во светот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Борба за колонии помеѓу централните сили (Австро- Унгарија, Италија и Германија кои сакале нова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прераспределба  на светот и силите на Антантата (Русија, Англија, Франција), кои скакале да ги заштитат своите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Колонии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завршените подготовки Германија и Австро- Унгарија чекале повод за војна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Поводот за Првата светска војна е убиството на Австро-Унгарскиот престолонаследник Франц Фердинанд 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звршено на 28 јуни 1914 година во Сараево од страна на Гаврило Принцип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Австро- Унгарија ја обвинила Србија дека е вмешана во атентатот и и упатила неприфатлив ултиматум кој Србија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го исполнила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28 јули Австро- Унгарија и Германија ја нападнале Србија со што започнала Првата светска војна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156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43200" y="1003300"/>
            <a:ext cx="5519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Фронтовите во Првата светска војна 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9700" y="2425700"/>
            <a:ext cx="401706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Источен фронт во Русија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Западен фронт во Франција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Балкански фронт во Македонија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Италијански фронт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Кавказки фронт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026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1400" y="800100"/>
            <a:ext cx="4103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Војната во 1914-1915 година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2800" y="2159000"/>
            <a:ext cx="115355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Најголемите битки биле водени на Западниот фронт (на реката Марна) 1914 и на Источниот фронт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Италија останала неутрална на почетокот на војната. Силите на Антантата на Италија и го ветили Словенечкото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Хрватското приморје и Италија во јануари 1915 година влегува во војната на страна на Антантата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Централните сили на Бугарија и ја ветиле цела Македонија по завршувањето на војната. Бугарија влегува на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ивна страна во октомври 1915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30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8900" y="1016000"/>
            <a:ext cx="4426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Војната 1916-1917-1918 година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3100" y="2273300"/>
            <a:ext cx="1149827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Најголемата битка била кај тврдината Верден на Западниот фронт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1917 година Русија излегува од војната поради Октомвриската социјалистичка револуција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1917 година САД влегува во војната на страна на Антантата, по што Германија и Австро- Унгарија започнуваат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повлекување од Западниот фронт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септември 1918 година капитулирала Бугарија, во октомври Турција, на 3-ти ноември 1918 година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Австро- Унгарија, а на 11-ти ноември 1918 Германија</a:t>
            </a:r>
          </a:p>
        </p:txBody>
      </p:sp>
    </p:spTree>
    <p:extLst>
      <p:ext uri="{BB962C8B-B14F-4D97-AF65-F5344CB8AC3E}">
        <p14:creationId xmlns:p14="http://schemas.microsoft.com/office/powerpoint/2010/main" val="2506824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6600" y="1168400"/>
            <a:ext cx="5173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Последици од првата светска војна 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2679700"/>
            <a:ext cx="90438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Првата светска војна завршила со огромни човечки загуби и материјални разрушување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милиони луѓе загинале на фронтовите, 20 милиони биле ранети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милиони починале од глад и болести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57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330</Words>
  <Application>Microsoft Office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Marija</dc:creator>
  <cp:lastModifiedBy>Marija</cp:lastModifiedBy>
  <cp:revision>5</cp:revision>
  <dcterms:created xsi:type="dcterms:W3CDTF">2020-04-26T17:31:00Z</dcterms:created>
  <dcterms:modified xsi:type="dcterms:W3CDTF">2020-04-26T18:03:16Z</dcterms:modified>
</cp:coreProperties>
</file>