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1C05-AD24-49FC-BF96-804943D5F42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CBAA-C5FA-4305-B0F3-0A503AB6F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4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1C05-AD24-49FC-BF96-804943D5F42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CBAA-C5FA-4305-B0F3-0A503AB6F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817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1C05-AD24-49FC-BF96-804943D5F42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CBAA-C5FA-4305-B0F3-0A503AB6F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0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1C05-AD24-49FC-BF96-804943D5F42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CBAA-C5FA-4305-B0F3-0A503AB6F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10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1C05-AD24-49FC-BF96-804943D5F42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CBAA-C5FA-4305-B0F3-0A503AB6F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59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1C05-AD24-49FC-BF96-804943D5F42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CBAA-C5FA-4305-B0F3-0A503AB6F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86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1C05-AD24-49FC-BF96-804943D5F42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CBAA-C5FA-4305-B0F3-0A503AB6F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313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1C05-AD24-49FC-BF96-804943D5F42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CBAA-C5FA-4305-B0F3-0A503AB6F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5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1C05-AD24-49FC-BF96-804943D5F42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CBAA-C5FA-4305-B0F3-0A503AB6F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57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1C05-AD24-49FC-BF96-804943D5F42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CBAA-C5FA-4305-B0F3-0A503AB6F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39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1C05-AD24-49FC-BF96-804943D5F42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CBAA-C5FA-4305-B0F3-0A503AB6F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13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F1C05-AD24-49FC-BF96-804943D5F42B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7CBAA-C5FA-4305-B0F3-0A503AB6F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4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0848" y="2825206"/>
            <a:ext cx="10868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Советскиот сојуз фактор во меѓународните односи</a:t>
            </a:r>
            <a:endParaRPr 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633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0" y="596900"/>
            <a:ext cx="11488338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Октомвриската револуција</a:t>
            </a:r>
          </a:p>
          <a:p>
            <a:endParaRPr lang="mk-M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mk-M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Народот во Русија барал државата да излезе од Првата светска војна, затоа на 25ти февруари 1917 год.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избувнала Февруарската бурзоаска револуција. Царот морал да абдицира (доброволно да го напушти престолот).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Властта во државата ја превзела привремена влада, советот на работниците и војниците.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Привремената влада не ги исполнила очекувањата на народот (Русија да излезе од војна).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24.10.1917 година избувнала Октомвриската социјалистичка револуција на чело со Владимир Илич Ленин.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Властта во Русија ја превзела комунистичката партија и донела 3 декрети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1. декрет за мир- земјата излегла од војна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2. декрет за власт- властта ја превзеле советите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3. декрет за земјата- земјата ја дале на селаните да ја користат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Била формирана првата советска влада на чело со Владимир Илич Ленин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037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446" y="1175657"/>
            <a:ext cx="11271740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Граѓанската војна</a:t>
            </a:r>
          </a:p>
          <a:p>
            <a:endParaRPr lang="mk-MK" dirty="0"/>
          </a:p>
          <a:p>
            <a:endParaRPr lang="mk-MK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Приврзаниците на царот во 1919 година започнале граѓанска војна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Франција, Англија, САД и Јапонија извршиле воена интервенција на Русија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Црвената армија успеала да ги победи и внатрешните и надворешните непријатели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30.12.1922 година во Москва било извршено обидинувањето на сите советски републики во една сојузна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ржава наречена Сојуз на Советските Социјалистички Републики (СССР) на чело со Владимир Илич Ленин</a:t>
            </a:r>
          </a:p>
          <a:p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006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58091"/>
            <a:ext cx="1164575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b="1" dirty="0" smtClean="0"/>
              <a:t>  </a:t>
            </a:r>
            <a:r>
              <a:rPr lang="mk-M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Диктатурата на Сталин</a:t>
            </a:r>
          </a:p>
          <a:p>
            <a:endParaRPr lang="mk-MK" dirty="0"/>
          </a:p>
          <a:p>
            <a:endParaRPr lang="mk-MK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1924 година починал В.И. Ленин, а на чело на државата дошол Јосиф Висарионович Сталин и вовел диктатура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Сите политички противници ги испраќал во сибирските логори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1939 година Сталин вклучил пакт за ненапаѓање со Хитлер со цел  да ја избегне војната со Германија</a:t>
            </a:r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512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258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Marija</dc:creator>
  <cp:lastModifiedBy>Marija</cp:lastModifiedBy>
  <cp:revision>3</cp:revision>
  <dcterms:created xsi:type="dcterms:W3CDTF">2020-04-01T12:21:04Z</dcterms:created>
  <dcterms:modified xsi:type="dcterms:W3CDTF">2020-04-01T12:37:49Z</dcterms:modified>
</cp:coreProperties>
</file>