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2FF2-6575-4AC3-AD08-24F7124DC3F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D15-DE2C-4AF7-8131-9B70EB204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451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2FF2-6575-4AC3-AD08-24F7124DC3F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D15-DE2C-4AF7-8131-9B70EB204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452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2FF2-6575-4AC3-AD08-24F7124DC3F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D15-DE2C-4AF7-8131-9B70EB204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167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2FF2-6575-4AC3-AD08-24F7124DC3F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D15-DE2C-4AF7-8131-9B70EB204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50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2FF2-6575-4AC3-AD08-24F7124DC3F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D15-DE2C-4AF7-8131-9B70EB204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431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2FF2-6575-4AC3-AD08-24F7124DC3F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D15-DE2C-4AF7-8131-9B70EB204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836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2FF2-6575-4AC3-AD08-24F7124DC3F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D15-DE2C-4AF7-8131-9B70EB204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342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2FF2-6575-4AC3-AD08-24F7124DC3F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D15-DE2C-4AF7-8131-9B70EB204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709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2FF2-6575-4AC3-AD08-24F7124DC3F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D15-DE2C-4AF7-8131-9B70EB204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94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2FF2-6575-4AC3-AD08-24F7124DC3F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D15-DE2C-4AF7-8131-9B70EB204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23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2FF2-6575-4AC3-AD08-24F7124DC3F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D15-DE2C-4AF7-8131-9B70EB204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366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02FF2-6575-4AC3-AD08-24F7124DC3F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E0D15-DE2C-4AF7-8131-9B70EB204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510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5700" y="2971800"/>
            <a:ext cx="6803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Фашизам и националсоцијализам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897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60500"/>
            <a:ext cx="122681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Појава на фашизмот</a:t>
            </a:r>
          </a:p>
          <a:p>
            <a:endParaRPr lang="mk-M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Првата светска војна во некои европски земји дошло до заострување на економските, политичките и општествените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Односи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Буржоазијата се плашела од револуции и сакала да ги зачува своите политички и економски интереси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Биле напуштани демократијата и парламентаризмот и бил воведуван фашизмот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некои земји фашизмот бил политчки систем, а во некои политичко движење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957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155700"/>
            <a:ext cx="118382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Појавата на фашизмот во Италија</a:t>
            </a:r>
          </a:p>
          <a:p>
            <a:endParaRPr lang="mk-M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Првата светска војна во Италија била голема економска криза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Комунистите во Италија на парламентарните избори добиле голем број на гласови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Италијанската бурзоазија била исплашена од комунистите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 помош на крупната буржоазија 1922 година, Мусолини го извел т.н Марш на Рим и превзел властта во државата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Кралот Емануел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абдицирал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Мусолини се прогласил за дуче- водач на италијанскиот народ и вовел фашистичка диктатура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769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726" y="1054100"/>
            <a:ext cx="1215204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Нацизмот во Германија</a:t>
            </a:r>
          </a:p>
          <a:p>
            <a:endParaRPr lang="mk-M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Првата светска војна, германија била во голема национална политичка, економска и национална криза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1919 година во Минхен била формирана национал-социјалистичка партија (нацистичка) на чело со Адолф Хитлер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Членовите на нацистичката партија се нарекувале нацисти, а нивната фашистичка идеологија- нацизам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парламентарните избори 1932 година Национал-фашистичката партија победила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1933 хитлер го распуштил парламентот, ги укинал сите политички партии освен неговата и се прогласил за фирер- 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одач на германскот народ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Главни карактеристики на нацизмот се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Национализам- истакнување на германскиот народ над другите</a:t>
            </a:r>
          </a:p>
          <a:p>
            <a:pPr marL="342900" indent="-342900">
              <a:buFont typeface="+mj-lt"/>
              <a:buAutoNum type="arabicPeriod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Антисемитизам- уништување на Евреите</a:t>
            </a:r>
          </a:p>
          <a:p>
            <a:pPr marL="342900" indent="-342900">
              <a:buFont typeface="+mj-lt"/>
              <a:buAutoNum type="arabicPeriod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Расизам- истакнување на белата супериорна раса (со карактеристики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сини очи и руса коса)</a:t>
            </a:r>
          </a:p>
          <a:p>
            <a:pPr marL="342900" indent="-342900">
              <a:buFont typeface="+mj-lt"/>
              <a:buAutoNum type="arabicPeriod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Антикомунизам- прогон и уништување на комунистите</a:t>
            </a:r>
          </a:p>
          <a:p>
            <a:pPr marL="342900" indent="-342900">
              <a:buFont typeface="+mj-lt"/>
              <a:buAutoNum type="arabicPeriod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Експанзионизам- Ширење на Германија со освојување на други држави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312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54100"/>
            <a:ext cx="1243058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Првите агресии на фашистичките држави</a:t>
            </a:r>
          </a:p>
          <a:p>
            <a:endParaRPr lang="mk-M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1923 година Италија ги анектирала (присвоила) југословенскиот град Ријека и грчкиот остров Крв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1935 година Италија ја освоила Етиопија и ја претворила во своја колонија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1939 година Италија ја окупирала Албанија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1935 година Германија ги присоединила Сарската и Рајнската област, кои по Првата светска војна и биле одземени од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Франција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1938 година Германија ја присоединила Австрија кон Германија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1939 година Германија ја окупирала Чехословачка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303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336</Words>
  <Application>Microsoft Office PowerPoint</Application>
  <PresentationFormat>Widescreen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Marija</dc:creator>
  <cp:lastModifiedBy>Marija</cp:lastModifiedBy>
  <cp:revision>4</cp:revision>
  <dcterms:created xsi:type="dcterms:W3CDTF">2020-04-01T17:39:41Z</dcterms:created>
  <dcterms:modified xsi:type="dcterms:W3CDTF">2020-04-01T18:00:29Z</dcterms:modified>
</cp:coreProperties>
</file>